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9" r:id="rId3"/>
    <p:sldId id="312" r:id="rId4"/>
    <p:sldId id="326" r:id="rId5"/>
    <p:sldId id="325" r:id="rId6"/>
    <p:sldId id="334" r:id="rId7"/>
    <p:sldId id="335" r:id="rId8"/>
    <p:sldId id="336" r:id="rId9"/>
    <p:sldId id="342" r:id="rId10"/>
    <p:sldId id="343" r:id="rId11"/>
    <p:sldId id="344" r:id="rId12"/>
    <p:sldId id="333" r:id="rId13"/>
    <p:sldId id="331" r:id="rId14"/>
    <p:sldId id="321" r:id="rId15"/>
    <p:sldId id="322" r:id="rId16"/>
    <p:sldId id="337" r:id="rId17"/>
    <p:sldId id="340" r:id="rId18"/>
    <p:sldId id="339" r:id="rId19"/>
    <p:sldId id="338" r:id="rId20"/>
    <p:sldId id="341" r:id="rId21"/>
    <p:sldId id="323" r:id="rId22"/>
    <p:sldId id="324" r:id="rId23"/>
    <p:sldId id="314" r:id="rId24"/>
    <p:sldId id="311" r:id="rId25"/>
    <p:sldId id="308" r:id="rId26"/>
    <p:sldId id="309" r:id="rId27"/>
    <p:sldId id="291" r:id="rId28"/>
    <p:sldId id="300" r:id="rId29"/>
    <p:sldId id="315" r:id="rId30"/>
    <p:sldId id="297" r:id="rId31"/>
    <p:sldId id="301" r:id="rId32"/>
    <p:sldId id="290" r:id="rId33"/>
    <p:sldId id="293" r:id="rId34"/>
    <p:sldId id="295" r:id="rId35"/>
    <p:sldId id="296" r:id="rId36"/>
    <p:sldId id="302" r:id="rId37"/>
    <p:sldId id="316" r:id="rId38"/>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2908" autoAdjust="0"/>
    <p:restoredTop sz="94660"/>
  </p:normalViewPr>
  <p:slideViewPr>
    <p:cSldViewPr>
      <p:cViewPr varScale="1">
        <p:scale>
          <a:sx n="42" d="100"/>
          <a:sy n="42" d="100"/>
        </p:scale>
        <p:origin x="-120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49C572-753C-4DE3-9BC0-FCD652562EF8}" type="doc">
      <dgm:prSet loTypeId="urn:microsoft.com/office/officeart/2005/8/layout/list1" loCatId="list" qsTypeId="urn:microsoft.com/office/officeart/2005/8/quickstyle/simple3" qsCatId="simple" csTypeId="urn:microsoft.com/office/officeart/2005/8/colors/colorful4" csCatId="colorful" phldr="1"/>
      <dgm:spPr/>
      <dgm:t>
        <a:bodyPr/>
        <a:lstStyle/>
        <a:p>
          <a:endParaRPr lang="ru-RU"/>
        </a:p>
      </dgm:t>
    </dgm:pt>
    <dgm:pt modelId="{2D1E28DF-29F3-46B2-8E7F-006E88C3B171}">
      <dgm:prSet phldrT="[Текст]" custT="1"/>
      <dgm:spPr/>
      <dgm:t>
        <a:bodyPr/>
        <a:lstStyle/>
        <a:p>
          <a:pPr algn="ctr"/>
          <a:r>
            <a:rPr lang="ru-RU" sz="2000" b="1" dirty="0" smtClean="0">
              <a:solidFill>
                <a:schemeClr val="tx1"/>
              </a:solidFill>
            </a:rPr>
            <a:t>Закон «Об образовании в РФ»</a:t>
          </a:r>
          <a:endParaRPr lang="ru-RU" sz="2000" b="1" dirty="0">
            <a:solidFill>
              <a:schemeClr val="tx1"/>
            </a:solidFill>
          </a:endParaRPr>
        </a:p>
      </dgm:t>
    </dgm:pt>
    <dgm:pt modelId="{69197B0D-3323-480B-B2E1-55C13183AB94}" type="parTrans" cxnId="{D56FE507-0A10-413E-ABBD-0E8225FD0AA7}">
      <dgm:prSet/>
      <dgm:spPr/>
      <dgm:t>
        <a:bodyPr/>
        <a:lstStyle/>
        <a:p>
          <a:endParaRPr lang="ru-RU"/>
        </a:p>
      </dgm:t>
    </dgm:pt>
    <dgm:pt modelId="{BCFAC405-DF02-4B8D-A590-57DCF3CB072D}" type="sibTrans" cxnId="{D56FE507-0A10-413E-ABBD-0E8225FD0AA7}">
      <dgm:prSet/>
      <dgm:spPr/>
      <dgm:t>
        <a:bodyPr/>
        <a:lstStyle/>
        <a:p>
          <a:endParaRPr lang="ru-RU"/>
        </a:p>
      </dgm:t>
    </dgm:pt>
    <dgm:pt modelId="{D2DB2364-9ADF-4339-B46D-6172A6956934}">
      <dgm:prSet phldrT="[Текст]" custT="1"/>
      <dgm:spPr/>
      <dgm:t>
        <a:bodyPr/>
        <a:lstStyle/>
        <a:p>
          <a:r>
            <a:rPr lang="ru-RU" sz="2000" b="1" dirty="0" smtClean="0">
              <a:solidFill>
                <a:schemeClr val="tx1"/>
              </a:solidFill>
            </a:rPr>
            <a:t>Федеральный Государственный стандарт</a:t>
          </a:r>
          <a:endParaRPr lang="ru-RU" sz="2000" b="1" dirty="0">
            <a:solidFill>
              <a:schemeClr val="tx1"/>
            </a:solidFill>
          </a:endParaRPr>
        </a:p>
      </dgm:t>
    </dgm:pt>
    <dgm:pt modelId="{086F14E7-6E88-43C1-8E0F-F6311EBE8F45}" type="parTrans" cxnId="{5DDAAFDB-2614-4115-AE92-C76A26FD46F6}">
      <dgm:prSet/>
      <dgm:spPr/>
      <dgm:t>
        <a:bodyPr/>
        <a:lstStyle/>
        <a:p>
          <a:endParaRPr lang="ru-RU"/>
        </a:p>
      </dgm:t>
    </dgm:pt>
    <dgm:pt modelId="{11A59EE3-84D1-49C2-B0CA-0B9B93A514C7}" type="sibTrans" cxnId="{5DDAAFDB-2614-4115-AE92-C76A26FD46F6}">
      <dgm:prSet/>
      <dgm:spPr/>
      <dgm:t>
        <a:bodyPr/>
        <a:lstStyle/>
        <a:p>
          <a:endParaRPr lang="ru-RU"/>
        </a:p>
      </dgm:t>
    </dgm:pt>
    <dgm:pt modelId="{A6325768-8F16-4D04-8355-A7FBB3A90BCD}">
      <dgm:prSet phldrT="[Текст]" custT="1"/>
      <dgm:spPr/>
      <dgm:t>
        <a:bodyPr/>
        <a:lstStyle/>
        <a:p>
          <a:r>
            <a:rPr lang="ru-RU" sz="2000" b="1" dirty="0" smtClean="0">
              <a:solidFill>
                <a:schemeClr val="tx1"/>
              </a:solidFill>
            </a:rPr>
            <a:t>Базисный учебный план общеобразовательных учреждений</a:t>
          </a:r>
          <a:endParaRPr lang="ru-RU" sz="2000" b="1" dirty="0">
            <a:solidFill>
              <a:schemeClr val="tx1"/>
            </a:solidFill>
          </a:endParaRPr>
        </a:p>
      </dgm:t>
    </dgm:pt>
    <dgm:pt modelId="{2AD7D552-9A1D-41E0-B828-015A9CC28035}" type="parTrans" cxnId="{63A86104-ED3A-4E64-9C14-366E90615F8C}">
      <dgm:prSet/>
      <dgm:spPr/>
      <dgm:t>
        <a:bodyPr/>
        <a:lstStyle/>
        <a:p>
          <a:endParaRPr lang="ru-RU"/>
        </a:p>
      </dgm:t>
    </dgm:pt>
    <dgm:pt modelId="{8D86576C-D1DA-4E9E-8476-491881B07BD9}" type="sibTrans" cxnId="{63A86104-ED3A-4E64-9C14-366E90615F8C}">
      <dgm:prSet/>
      <dgm:spPr/>
      <dgm:t>
        <a:bodyPr/>
        <a:lstStyle/>
        <a:p>
          <a:endParaRPr lang="ru-RU"/>
        </a:p>
      </dgm:t>
    </dgm:pt>
    <dgm:pt modelId="{E280698F-FAAD-421A-8C87-C93EB121B761}">
      <dgm:prSet/>
      <dgm:spPr/>
      <dgm:t>
        <a:bodyPr/>
        <a:lstStyle/>
        <a:p>
          <a:pPr algn="ctr"/>
          <a:r>
            <a:rPr lang="ru-RU" b="1" dirty="0" smtClean="0">
              <a:solidFill>
                <a:schemeClr val="tx1"/>
              </a:solidFill>
            </a:rPr>
            <a:t>Требования к оснащению образовательного процесса</a:t>
          </a:r>
          <a:endParaRPr lang="ru-RU" b="1" dirty="0">
            <a:solidFill>
              <a:schemeClr val="tx1"/>
            </a:solidFill>
          </a:endParaRPr>
        </a:p>
      </dgm:t>
    </dgm:pt>
    <dgm:pt modelId="{AEEB4E5C-AD31-420D-9C23-A29BBD6D8345}" type="parTrans" cxnId="{EDAB3255-00DD-44C6-AEFC-897D0CAE0473}">
      <dgm:prSet/>
      <dgm:spPr/>
      <dgm:t>
        <a:bodyPr/>
        <a:lstStyle/>
        <a:p>
          <a:endParaRPr lang="ru-RU"/>
        </a:p>
      </dgm:t>
    </dgm:pt>
    <dgm:pt modelId="{C373F78D-449E-4C0D-B239-729AA72B0A39}" type="sibTrans" cxnId="{EDAB3255-00DD-44C6-AEFC-897D0CAE0473}">
      <dgm:prSet/>
      <dgm:spPr/>
      <dgm:t>
        <a:bodyPr/>
        <a:lstStyle/>
        <a:p>
          <a:endParaRPr lang="ru-RU"/>
        </a:p>
      </dgm:t>
    </dgm:pt>
    <dgm:pt modelId="{BBAC65CE-5C0F-4429-A182-1A683FC8E780}">
      <dgm:prSet custT="1"/>
      <dgm:spPr/>
      <dgm:t>
        <a:bodyPr/>
        <a:lstStyle/>
        <a:p>
          <a:r>
            <a:rPr lang="ru-RU" sz="2000" b="1" dirty="0" smtClean="0">
              <a:solidFill>
                <a:schemeClr val="tx1"/>
              </a:solidFill>
            </a:rPr>
            <a:t>Примерные программы, созданные на основе  ФГОС</a:t>
          </a:r>
          <a:endParaRPr lang="ru-RU" sz="2000" b="1" dirty="0">
            <a:solidFill>
              <a:schemeClr val="tx1"/>
            </a:solidFill>
          </a:endParaRPr>
        </a:p>
      </dgm:t>
    </dgm:pt>
    <dgm:pt modelId="{9A7E5B6E-F0B5-468A-A826-A578B97C533F}" type="parTrans" cxnId="{E027D769-2786-408A-95A7-DAF00792A91C}">
      <dgm:prSet/>
      <dgm:spPr/>
      <dgm:t>
        <a:bodyPr/>
        <a:lstStyle/>
        <a:p>
          <a:endParaRPr lang="ru-RU"/>
        </a:p>
      </dgm:t>
    </dgm:pt>
    <dgm:pt modelId="{CDD6A35D-6414-42BF-8D22-C47D836B0588}" type="sibTrans" cxnId="{E027D769-2786-408A-95A7-DAF00792A91C}">
      <dgm:prSet/>
      <dgm:spPr/>
      <dgm:t>
        <a:bodyPr/>
        <a:lstStyle/>
        <a:p>
          <a:endParaRPr lang="ru-RU"/>
        </a:p>
      </dgm:t>
    </dgm:pt>
    <dgm:pt modelId="{E158A251-AB87-41A5-8828-42B47925F47C}">
      <dgm:prSet custT="1"/>
      <dgm:spPr/>
      <dgm:t>
        <a:bodyPr/>
        <a:lstStyle/>
        <a:p>
          <a:pPr algn="ctr"/>
          <a:r>
            <a:rPr lang="ru-RU" sz="2000" b="1" dirty="0" smtClean="0">
              <a:solidFill>
                <a:schemeClr val="tx1"/>
              </a:solidFill>
            </a:rPr>
            <a:t>Федеральный перечень учебников, утверждённых, рекомендованных к использованию</a:t>
          </a:r>
          <a:endParaRPr lang="ru-RU" sz="2000" b="1" dirty="0">
            <a:solidFill>
              <a:schemeClr val="tx1"/>
            </a:solidFill>
          </a:endParaRPr>
        </a:p>
      </dgm:t>
    </dgm:pt>
    <dgm:pt modelId="{B82C099D-C4F3-4E93-A366-12378AB91374}" type="parTrans" cxnId="{450D9304-B632-442B-9982-2FE941BD56E6}">
      <dgm:prSet/>
      <dgm:spPr/>
      <dgm:t>
        <a:bodyPr/>
        <a:lstStyle/>
        <a:p>
          <a:endParaRPr lang="ru-RU"/>
        </a:p>
      </dgm:t>
    </dgm:pt>
    <dgm:pt modelId="{B9A72213-0C96-499B-92B0-3C40AEF0F11E}" type="sibTrans" cxnId="{450D9304-B632-442B-9982-2FE941BD56E6}">
      <dgm:prSet/>
      <dgm:spPr/>
      <dgm:t>
        <a:bodyPr/>
        <a:lstStyle/>
        <a:p>
          <a:endParaRPr lang="ru-RU"/>
        </a:p>
      </dgm:t>
    </dgm:pt>
    <dgm:pt modelId="{E789D410-BCDD-4090-A616-3C8691B0C856}" type="pres">
      <dgm:prSet presAssocID="{BF49C572-753C-4DE3-9BC0-FCD652562EF8}" presName="linear" presStyleCnt="0">
        <dgm:presLayoutVars>
          <dgm:dir/>
          <dgm:animLvl val="lvl"/>
          <dgm:resizeHandles val="exact"/>
        </dgm:presLayoutVars>
      </dgm:prSet>
      <dgm:spPr/>
      <dgm:t>
        <a:bodyPr/>
        <a:lstStyle/>
        <a:p>
          <a:endParaRPr lang="ru-RU"/>
        </a:p>
      </dgm:t>
    </dgm:pt>
    <dgm:pt modelId="{8F025808-38B0-4E24-9B86-8543DFA4D748}" type="pres">
      <dgm:prSet presAssocID="{2D1E28DF-29F3-46B2-8E7F-006E88C3B171}" presName="parentLin" presStyleCnt="0"/>
      <dgm:spPr/>
    </dgm:pt>
    <dgm:pt modelId="{50E36FB8-2F40-4E18-874F-E50B0C135703}" type="pres">
      <dgm:prSet presAssocID="{2D1E28DF-29F3-46B2-8E7F-006E88C3B171}" presName="parentLeftMargin" presStyleLbl="node1" presStyleIdx="0" presStyleCnt="6"/>
      <dgm:spPr/>
      <dgm:t>
        <a:bodyPr/>
        <a:lstStyle/>
        <a:p>
          <a:endParaRPr lang="ru-RU"/>
        </a:p>
      </dgm:t>
    </dgm:pt>
    <dgm:pt modelId="{0CCEE2A2-6B93-4EA1-9110-AF5C2FA92A8F}" type="pres">
      <dgm:prSet presAssocID="{2D1E28DF-29F3-46B2-8E7F-006E88C3B171}" presName="parentText" presStyleLbl="node1" presStyleIdx="0" presStyleCnt="6" custLinFactX="26190" custLinFactNeighborX="100000" custLinFactNeighborY="7017">
        <dgm:presLayoutVars>
          <dgm:chMax val="0"/>
          <dgm:bulletEnabled val="1"/>
        </dgm:presLayoutVars>
      </dgm:prSet>
      <dgm:spPr/>
      <dgm:t>
        <a:bodyPr/>
        <a:lstStyle/>
        <a:p>
          <a:endParaRPr lang="ru-RU"/>
        </a:p>
      </dgm:t>
    </dgm:pt>
    <dgm:pt modelId="{9C3A3889-0A15-4D8B-AD78-5736C814EE64}" type="pres">
      <dgm:prSet presAssocID="{2D1E28DF-29F3-46B2-8E7F-006E88C3B171}" presName="negativeSpace" presStyleCnt="0"/>
      <dgm:spPr/>
    </dgm:pt>
    <dgm:pt modelId="{8B1C6549-36F4-4521-87B4-48009225D22A}" type="pres">
      <dgm:prSet presAssocID="{2D1E28DF-29F3-46B2-8E7F-006E88C3B171}" presName="childText" presStyleLbl="conFgAcc1" presStyleIdx="0" presStyleCnt="6">
        <dgm:presLayoutVars>
          <dgm:bulletEnabled val="1"/>
        </dgm:presLayoutVars>
      </dgm:prSet>
      <dgm:spPr/>
      <dgm:t>
        <a:bodyPr/>
        <a:lstStyle/>
        <a:p>
          <a:endParaRPr lang="ru-RU"/>
        </a:p>
      </dgm:t>
    </dgm:pt>
    <dgm:pt modelId="{70329DA6-6E10-4707-9AD1-D067BD050E4B}" type="pres">
      <dgm:prSet presAssocID="{BCFAC405-DF02-4B8D-A590-57DCF3CB072D}" presName="spaceBetweenRectangles" presStyleCnt="0"/>
      <dgm:spPr/>
    </dgm:pt>
    <dgm:pt modelId="{0588FE3D-26C8-4EF3-8333-0332DF4F3554}" type="pres">
      <dgm:prSet presAssocID="{D2DB2364-9ADF-4339-B46D-6172A6956934}" presName="parentLin" presStyleCnt="0"/>
      <dgm:spPr/>
    </dgm:pt>
    <dgm:pt modelId="{6B296B21-A829-4D1B-BCD5-38A666F0489E}" type="pres">
      <dgm:prSet presAssocID="{D2DB2364-9ADF-4339-B46D-6172A6956934}" presName="parentLeftMargin" presStyleLbl="node1" presStyleIdx="0" presStyleCnt="6"/>
      <dgm:spPr/>
      <dgm:t>
        <a:bodyPr/>
        <a:lstStyle/>
        <a:p>
          <a:endParaRPr lang="ru-RU"/>
        </a:p>
      </dgm:t>
    </dgm:pt>
    <dgm:pt modelId="{2FF41EAE-E25F-4CE4-AE5E-D2E2C5FC9021}" type="pres">
      <dgm:prSet presAssocID="{D2DB2364-9ADF-4339-B46D-6172A6956934}" presName="parentText" presStyleLbl="node1" presStyleIdx="1" presStyleCnt="6" custScaleX="102795" custLinFactX="21429" custLinFactNeighborX="100000" custLinFactNeighborY="-3154">
        <dgm:presLayoutVars>
          <dgm:chMax val="0"/>
          <dgm:bulletEnabled val="1"/>
        </dgm:presLayoutVars>
      </dgm:prSet>
      <dgm:spPr/>
      <dgm:t>
        <a:bodyPr/>
        <a:lstStyle/>
        <a:p>
          <a:endParaRPr lang="ru-RU"/>
        </a:p>
      </dgm:t>
    </dgm:pt>
    <dgm:pt modelId="{B7A74B5F-F6E6-4362-8EFA-8458CFA5ED6C}" type="pres">
      <dgm:prSet presAssocID="{D2DB2364-9ADF-4339-B46D-6172A6956934}" presName="negativeSpace" presStyleCnt="0"/>
      <dgm:spPr/>
    </dgm:pt>
    <dgm:pt modelId="{255983CC-4539-4C53-A53B-FE4AF17AF70D}" type="pres">
      <dgm:prSet presAssocID="{D2DB2364-9ADF-4339-B46D-6172A6956934}" presName="childText" presStyleLbl="conFgAcc1" presStyleIdx="1" presStyleCnt="6">
        <dgm:presLayoutVars>
          <dgm:bulletEnabled val="1"/>
        </dgm:presLayoutVars>
      </dgm:prSet>
      <dgm:spPr/>
    </dgm:pt>
    <dgm:pt modelId="{7D5E07C4-D768-4453-BE6E-D32412CA5DB4}" type="pres">
      <dgm:prSet presAssocID="{11A59EE3-84D1-49C2-B0CA-0B9B93A514C7}" presName="spaceBetweenRectangles" presStyleCnt="0"/>
      <dgm:spPr/>
    </dgm:pt>
    <dgm:pt modelId="{4A044A83-CCA6-47FC-806F-6ADE70C9717B}" type="pres">
      <dgm:prSet presAssocID="{BBAC65CE-5C0F-4429-A182-1A683FC8E780}" presName="parentLin" presStyleCnt="0"/>
      <dgm:spPr/>
    </dgm:pt>
    <dgm:pt modelId="{9231E264-DA6B-49EC-8557-9B74EF4C470A}" type="pres">
      <dgm:prSet presAssocID="{BBAC65CE-5C0F-4429-A182-1A683FC8E780}" presName="parentLeftMargin" presStyleLbl="node1" presStyleIdx="1" presStyleCnt="6"/>
      <dgm:spPr/>
      <dgm:t>
        <a:bodyPr/>
        <a:lstStyle/>
        <a:p>
          <a:endParaRPr lang="ru-RU"/>
        </a:p>
      </dgm:t>
    </dgm:pt>
    <dgm:pt modelId="{67425B49-6881-49F8-85EF-A9FE6C8FE742}" type="pres">
      <dgm:prSet presAssocID="{BBAC65CE-5C0F-4429-A182-1A683FC8E780}" presName="parentText" presStyleLbl="node1" presStyleIdx="2" presStyleCnt="6" custScaleX="125777" custLinFactNeighborX="91304" custLinFactNeighborY="1024">
        <dgm:presLayoutVars>
          <dgm:chMax val="0"/>
          <dgm:bulletEnabled val="1"/>
        </dgm:presLayoutVars>
      </dgm:prSet>
      <dgm:spPr/>
      <dgm:t>
        <a:bodyPr/>
        <a:lstStyle/>
        <a:p>
          <a:endParaRPr lang="ru-RU"/>
        </a:p>
      </dgm:t>
    </dgm:pt>
    <dgm:pt modelId="{83C03BC6-0190-49D0-91F2-93978FE41233}" type="pres">
      <dgm:prSet presAssocID="{BBAC65CE-5C0F-4429-A182-1A683FC8E780}" presName="negativeSpace" presStyleCnt="0"/>
      <dgm:spPr/>
    </dgm:pt>
    <dgm:pt modelId="{220158CF-12A2-4D2A-B730-7BF08F13FF9A}" type="pres">
      <dgm:prSet presAssocID="{BBAC65CE-5C0F-4429-A182-1A683FC8E780}" presName="childText" presStyleLbl="conFgAcc1" presStyleIdx="2" presStyleCnt="6">
        <dgm:presLayoutVars>
          <dgm:bulletEnabled val="1"/>
        </dgm:presLayoutVars>
      </dgm:prSet>
      <dgm:spPr/>
    </dgm:pt>
    <dgm:pt modelId="{C63BFEDE-C1D4-4C9D-A6A9-CD4BA3D5A61B}" type="pres">
      <dgm:prSet presAssocID="{CDD6A35D-6414-42BF-8D22-C47D836B0588}" presName="spaceBetweenRectangles" presStyleCnt="0"/>
      <dgm:spPr/>
    </dgm:pt>
    <dgm:pt modelId="{6C45381F-887D-4ADC-B1F4-35BF1782588A}" type="pres">
      <dgm:prSet presAssocID="{A6325768-8F16-4D04-8355-A7FBB3A90BCD}" presName="parentLin" presStyleCnt="0"/>
      <dgm:spPr/>
    </dgm:pt>
    <dgm:pt modelId="{8818AB0A-2550-4855-B1E7-3390B3DEB5B5}" type="pres">
      <dgm:prSet presAssocID="{A6325768-8F16-4D04-8355-A7FBB3A90BCD}" presName="parentLeftMargin" presStyleLbl="node1" presStyleIdx="2" presStyleCnt="6"/>
      <dgm:spPr/>
      <dgm:t>
        <a:bodyPr/>
        <a:lstStyle/>
        <a:p>
          <a:endParaRPr lang="ru-RU"/>
        </a:p>
      </dgm:t>
    </dgm:pt>
    <dgm:pt modelId="{DCA3DF98-4524-4FA5-9A20-6695FAC661B9}" type="pres">
      <dgm:prSet presAssocID="{A6325768-8F16-4D04-8355-A7FBB3A90BCD}" presName="parentText" presStyleLbl="node1" presStyleIdx="3" presStyleCnt="6" custScaleX="171697" custLinFactNeighborX="-16442" custLinFactNeighborY="5203">
        <dgm:presLayoutVars>
          <dgm:chMax val="0"/>
          <dgm:bulletEnabled val="1"/>
        </dgm:presLayoutVars>
      </dgm:prSet>
      <dgm:spPr/>
      <dgm:t>
        <a:bodyPr/>
        <a:lstStyle/>
        <a:p>
          <a:endParaRPr lang="ru-RU"/>
        </a:p>
      </dgm:t>
    </dgm:pt>
    <dgm:pt modelId="{8B531C5A-9F47-4C35-9B2D-7DEE0EA4C762}" type="pres">
      <dgm:prSet presAssocID="{A6325768-8F16-4D04-8355-A7FBB3A90BCD}" presName="negativeSpace" presStyleCnt="0"/>
      <dgm:spPr/>
    </dgm:pt>
    <dgm:pt modelId="{285227B9-FAA1-403C-857C-D2E64ABCE35A}" type="pres">
      <dgm:prSet presAssocID="{A6325768-8F16-4D04-8355-A7FBB3A90BCD}" presName="childText" presStyleLbl="conFgAcc1" presStyleIdx="3" presStyleCnt="6">
        <dgm:presLayoutVars>
          <dgm:bulletEnabled val="1"/>
        </dgm:presLayoutVars>
      </dgm:prSet>
      <dgm:spPr/>
    </dgm:pt>
    <dgm:pt modelId="{58DD2E4C-6025-4CFE-8A50-B9B7CF5F3687}" type="pres">
      <dgm:prSet presAssocID="{8D86576C-D1DA-4E9E-8476-491881B07BD9}" presName="spaceBetweenRectangles" presStyleCnt="0"/>
      <dgm:spPr/>
    </dgm:pt>
    <dgm:pt modelId="{1A3674D6-8354-4498-8A1F-6A5B7F9C6516}" type="pres">
      <dgm:prSet presAssocID="{E158A251-AB87-41A5-8828-42B47925F47C}" presName="parentLin" presStyleCnt="0"/>
      <dgm:spPr/>
    </dgm:pt>
    <dgm:pt modelId="{E505621D-774D-4909-BCE1-7FDDB3AFD959}" type="pres">
      <dgm:prSet presAssocID="{E158A251-AB87-41A5-8828-42B47925F47C}" presName="parentLeftMargin" presStyleLbl="node1" presStyleIdx="3" presStyleCnt="6"/>
      <dgm:spPr/>
      <dgm:t>
        <a:bodyPr/>
        <a:lstStyle/>
        <a:p>
          <a:endParaRPr lang="ru-RU"/>
        </a:p>
      </dgm:t>
    </dgm:pt>
    <dgm:pt modelId="{3389BF0C-039F-4C03-822A-9E11BAAFABF0}" type="pres">
      <dgm:prSet presAssocID="{E158A251-AB87-41A5-8828-42B47925F47C}" presName="parentText" presStyleLbl="node1" presStyleIdx="4" presStyleCnt="6" custScaleX="142857">
        <dgm:presLayoutVars>
          <dgm:chMax val="0"/>
          <dgm:bulletEnabled val="1"/>
        </dgm:presLayoutVars>
      </dgm:prSet>
      <dgm:spPr/>
      <dgm:t>
        <a:bodyPr/>
        <a:lstStyle/>
        <a:p>
          <a:endParaRPr lang="ru-RU"/>
        </a:p>
      </dgm:t>
    </dgm:pt>
    <dgm:pt modelId="{A82768E7-108B-46B3-BC8B-A34BBCC18D41}" type="pres">
      <dgm:prSet presAssocID="{E158A251-AB87-41A5-8828-42B47925F47C}" presName="negativeSpace" presStyleCnt="0"/>
      <dgm:spPr/>
    </dgm:pt>
    <dgm:pt modelId="{FF63202E-FE5C-42EA-AF6B-8CBEACA0911F}" type="pres">
      <dgm:prSet presAssocID="{E158A251-AB87-41A5-8828-42B47925F47C}" presName="childText" presStyleLbl="conFgAcc1" presStyleIdx="4" presStyleCnt="6">
        <dgm:presLayoutVars>
          <dgm:bulletEnabled val="1"/>
        </dgm:presLayoutVars>
      </dgm:prSet>
      <dgm:spPr/>
    </dgm:pt>
    <dgm:pt modelId="{C6CE06F5-5F36-4E44-A0DE-2AC92C7316AF}" type="pres">
      <dgm:prSet presAssocID="{B9A72213-0C96-499B-92B0-3C40AEF0F11E}" presName="spaceBetweenRectangles" presStyleCnt="0"/>
      <dgm:spPr/>
    </dgm:pt>
    <dgm:pt modelId="{43167ABB-7EE2-4C0A-B497-84BDD6F5B724}" type="pres">
      <dgm:prSet presAssocID="{E280698F-FAAD-421A-8C87-C93EB121B761}" presName="parentLin" presStyleCnt="0"/>
      <dgm:spPr/>
    </dgm:pt>
    <dgm:pt modelId="{5D656447-7803-4ECF-99B7-0389FBCE21AA}" type="pres">
      <dgm:prSet presAssocID="{E280698F-FAAD-421A-8C87-C93EB121B761}" presName="parentLeftMargin" presStyleLbl="node1" presStyleIdx="4" presStyleCnt="6"/>
      <dgm:spPr/>
      <dgm:t>
        <a:bodyPr/>
        <a:lstStyle/>
        <a:p>
          <a:endParaRPr lang="ru-RU"/>
        </a:p>
      </dgm:t>
    </dgm:pt>
    <dgm:pt modelId="{28808137-9FA0-47B9-94AC-BF7F84DCBEE0}" type="pres">
      <dgm:prSet presAssocID="{E280698F-FAAD-421A-8C87-C93EB121B761}" presName="parentText" presStyleLbl="node1" presStyleIdx="5" presStyleCnt="6" custScaleX="90476" custLinFactX="38095" custLinFactNeighborX="100000" custLinFactNeighborY="-8342">
        <dgm:presLayoutVars>
          <dgm:chMax val="0"/>
          <dgm:bulletEnabled val="1"/>
        </dgm:presLayoutVars>
      </dgm:prSet>
      <dgm:spPr/>
      <dgm:t>
        <a:bodyPr/>
        <a:lstStyle/>
        <a:p>
          <a:endParaRPr lang="ru-RU"/>
        </a:p>
      </dgm:t>
    </dgm:pt>
    <dgm:pt modelId="{2E243E7F-08C7-4B1F-970C-DD9321AFDB5D}" type="pres">
      <dgm:prSet presAssocID="{E280698F-FAAD-421A-8C87-C93EB121B761}" presName="negativeSpace" presStyleCnt="0"/>
      <dgm:spPr/>
    </dgm:pt>
    <dgm:pt modelId="{27353317-9B8F-43E5-85F9-EF1403CC0D7F}" type="pres">
      <dgm:prSet presAssocID="{E280698F-FAAD-421A-8C87-C93EB121B761}" presName="childText" presStyleLbl="conFgAcc1" presStyleIdx="5" presStyleCnt="6" custScaleX="55000" custLinFactNeighborX="43333" custLinFactNeighborY="24539">
        <dgm:presLayoutVars>
          <dgm:bulletEnabled val="1"/>
        </dgm:presLayoutVars>
      </dgm:prSet>
      <dgm:spPr/>
    </dgm:pt>
  </dgm:ptLst>
  <dgm:cxnLst>
    <dgm:cxn modelId="{5DDAAFDB-2614-4115-AE92-C76A26FD46F6}" srcId="{BF49C572-753C-4DE3-9BC0-FCD652562EF8}" destId="{D2DB2364-9ADF-4339-B46D-6172A6956934}" srcOrd="1" destOrd="0" parTransId="{086F14E7-6E88-43C1-8E0F-F6311EBE8F45}" sibTransId="{11A59EE3-84D1-49C2-B0CA-0B9B93A514C7}"/>
    <dgm:cxn modelId="{D0243954-6967-4B7A-8FBE-BED51E6937F4}" type="presOf" srcId="{A6325768-8F16-4D04-8355-A7FBB3A90BCD}" destId="{DCA3DF98-4524-4FA5-9A20-6695FAC661B9}" srcOrd="1" destOrd="0" presId="urn:microsoft.com/office/officeart/2005/8/layout/list1"/>
    <dgm:cxn modelId="{DF070FCB-EBDC-46CD-BA0B-E4D85EF721AA}" type="presOf" srcId="{E280698F-FAAD-421A-8C87-C93EB121B761}" destId="{5D656447-7803-4ECF-99B7-0389FBCE21AA}" srcOrd="0" destOrd="0" presId="urn:microsoft.com/office/officeart/2005/8/layout/list1"/>
    <dgm:cxn modelId="{EDAB3255-00DD-44C6-AEFC-897D0CAE0473}" srcId="{BF49C572-753C-4DE3-9BC0-FCD652562EF8}" destId="{E280698F-FAAD-421A-8C87-C93EB121B761}" srcOrd="5" destOrd="0" parTransId="{AEEB4E5C-AD31-420D-9C23-A29BBD6D8345}" sibTransId="{C373F78D-449E-4C0D-B239-729AA72B0A39}"/>
    <dgm:cxn modelId="{97F1A997-B72E-4E9B-98C8-48EA20B3558A}" type="presOf" srcId="{D2DB2364-9ADF-4339-B46D-6172A6956934}" destId="{6B296B21-A829-4D1B-BCD5-38A666F0489E}" srcOrd="0" destOrd="0" presId="urn:microsoft.com/office/officeart/2005/8/layout/list1"/>
    <dgm:cxn modelId="{ADD049AF-4B46-4777-AD3B-07EE820DD34B}" type="presOf" srcId="{BBAC65CE-5C0F-4429-A182-1A683FC8E780}" destId="{67425B49-6881-49F8-85EF-A9FE6C8FE742}" srcOrd="1" destOrd="0" presId="urn:microsoft.com/office/officeart/2005/8/layout/list1"/>
    <dgm:cxn modelId="{D03257D9-7210-4C97-9B3F-7FF69DCE766B}" type="presOf" srcId="{2D1E28DF-29F3-46B2-8E7F-006E88C3B171}" destId="{0CCEE2A2-6B93-4EA1-9110-AF5C2FA92A8F}" srcOrd="1" destOrd="0" presId="urn:microsoft.com/office/officeart/2005/8/layout/list1"/>
    <dgm:cxn modelId="{B89F7532-7F76-42AA-BFE7-FB241D329BB1}" type="presOf" srcId="{E158A251-AB87-41A5-8828-42B47925F47C}" destId="{E505621D-774D-4909-BCE1-7FDDB3AFD959}" srcOrd="0" destOrd="0" presId="urn:microsoft.com/office/officeart/2005/8/layout/list1"/>
    <dgm:cxn modelId="{D56FE507-0A10-413E-ABBD-0E8225FD0AA7}" srcId="{BF49C572-753C-4DE3-9BC0-FCD652562EF8}" destId="{2D1E28DF-29F3-46B2-8E7F-006E88C3B171}" srcOrd="0" destOrd="0" parTransId="{69197B0D-3323-480B-B2E1-55C13183AB94}" sibTransId="{BCFAC405-DF02-4B8D-A590-57DCF3CB072D}"/>
    <dgm:cxn modelId="{63A86104-ED3A-4E64-9C14-366E90615F8C}" srcId="{BF49C572-753C-4DE3-9BC0-FCD652562EF8}" destId="{A6325768-8F16-4D04-8355-A7FBB3A90BCD}" srcOrd="3" destOrd="0" parTransId="{2AD7D552-9A1D-41E0-B828-015A9CC28035}" sibTransId="{8D86576C-D1DA-4E9E-8476-491881B07BD9}"/>
    <dgm:cxn modelId="{73220E48-077D-47BB-864C-2F013E7EE2AE}" type="presOf" srcId="{E280698F-FAAD-421A-8C87-C93EB121B761}" destId="{28808137-9FA0-47B9-94AC-BF7F84DCBEE0}" srcOrd="1" destOrd="0" presId="urn:microsoft.com/office/officeart/2005/8/layout/list1"/>
    <dgm:cxn modelId="{6FA2B5BD-3BDB-4619-AA54-066493976B11}" type="presOf" srcId="{BF49C572-753C-4DE3-9BC0-FCD652562EF8}" destId="{E789D410-BCDD-4090-A616-3C8691B0C856}" srcOrd="0" destOrd="0" presId="urn:microsoft.com/office/officeart/2005/8/layout/list1"/>
    <dgm:cxn modelId="{6A9AD470-AA40-45E6-87C4-12FFB1701591}" type="presOf" srcId="{BBAC65CE-5C0F-4429-A182-1A683FC8E780}" destId="{9231E264-DA6B-49EC-8557-9B74EF4C470A}" srcOrd="0" destOrd="0" presId="urn:microsoft.com/office/officeart/2005/8/layout/list1"/>
    <dgm:cxn modelId="{5E090AD3-74A0-4D19-8541-C4C0FFA93956}" type="presOf" srcId="{2D1E28DF-29F3-46B2-8E7F-006E88C3B171}" destId="{50E36FB8-2F40-4E18-874F-E50B0C135703}" srcOrd="0" destOrd="0" presId="urn:microsoft.com/office/officeart/2005/8/layout/list1"/>
    <dgm:cxn modelId="{9BD4F5CE-E260-47F2-A7E8-80BA355E3EB0}" type="presOf" srcId="{A6325768-8F16-4D04-8355-A7FBB3A90BCD}" destId="{8818AB0A-2550-4855-B1E7-3390B3DEB5B5}" srcOrd="0" destOrd="0" presId="urn:microsoft.com/office/officeart/2005/8/layout/list1"/>
    <dgm:cxn modelId="{C157582A-BA71-4216-821B-4030D2C1E418}" type="presOf" srcId="{E158A251-AB87-41A5-8828-42B47925F47C}" destId="{3389BF0C-039F-4C03-822A-9E11BAAFABF0}" srcOrd="1" destOrd="0" presId="urn:microsoft.com/office/officeart/2005/8/layout/list1"/>
    <dgm:cxn modelId="{76CA5599-215B-4B10-9ADC-24C9DD39A9BA}" type="presOf" srcId="{D2DB2364-9ADF-4339-B46D-6172A6956934}" destId="{2FF41EAE-E25F-4CE4-AE5E-D2E2C5FC9021}" srcOrd="1" destOrd="0" presId="urn:microsoft.com/office/officeart/2005/8/layout/list1"/>
    <dgm:cxn modelId="{E027D769-2786-408A-95A7-DAF00792A91C}" srcId="{BF49C572-753C-4DE3-9BC0-FCD652562EF8}" destId="{BBAC65CE-5C0F-4429-A182-1A683FC8E780}" srcOrd="2" destOrd="0" parTransId="{9A7E5B6E-F0B5-468A-A826-A578B97C533F}" sibTransId="{CDD6A35D-6414-42BF-8D22-C47D836B0588}"/>
    <dgm:cxn modelId="{450D9304-B632-442B-9982-2FE941BD56E6}" srcId="{BF49C572-753C-4DE3-9BC0-FCD652562EF8}" destId="{E158A251-AB87-41A5-8828-42B47925F47C}" srcOrd="4" destOrd="0" parTransId="{B82C099D-C4F3-4E93-A366-12378AB91374}" sibTransId="{B9A72213-0C96-499B-92B0-3C40AEF0F11E}"/>
    <dgm:cxn modelId="{6FFD1392-50D5-4CC6-8615-9FDFCF54B109}" type="presParOf" srcId="{E789D410-BCDD-4090-A616-3C8691B0C856}" destId="{8F025808-38B0-4E24-9B86-8543DFA4D748}" srcOrd="0" destOrd="0" presId="urn:microsoft.com/office/officeart/2005/8/layout/list1"/>
    <dgm:cxn modelId="{FD1DDD45-E048-4AF4-AA43-DE28F1805104}" type="presParOf" srcId="{8F025808-38B0-4E24-9B86-8543DFA4D748}" destId="{50E36FB8-2F40-4E18-874F-E50B0C135703}" srcOrd="0" destOrd="0" presId="urn:microsoft.com/office/officeart/2005/8/layout/list1"/>
    <dgm:cxn modelId="{EF82EEB5-425D-4445-A7C3-109DC407FE0E}" type="presParOf" srcId="{8F025808-38B0-4E24-9B86-8543DFA4D748}" destId="{0CCEE2A2-6B93-4EA1-9110-AF5C2FA92A8F}" srcOrd="1" destOrd="0" presId="urn:microsoft.com/office/officeart/2005/8/layout/list1"/>
    <dgm:cxn modelId="{991116FE-4850-4987-BBF1-5348592485D8}" type="presParOf" srcId="{E789D410-BCDD-4090-A616-3C8691B0C856}" destId="{9C3A3889-0A15-4D8B-AD78-5736C814EE64}" srcOrd="1" destOrd="0" presId="urn:microsoft.com/office/officeart/2005/8/layout/list1"/>
    <dgm:cxn modelId="{AC9F4177-9DC8-4FCE-B40A-F699DA02A4D9}" type="presParOf" srcId="{E789D410-BCDD-4090-A616-3C8691B0C856}" destId="{8B1C6549-36F4-4521-87B4-48009225D22A}" srcOrd="2" destOrd="0" presId="urn:microsoft.com/office/officeart/2005/8/layout/list1"/>
    <dgm:cxn modelId="{5047FBAB-AF3D-47D9-8284-DD71D4A77D60}" type="presParOf" srcId="{E789D410-BCDD-4090-A616-3C8691B0C856}" destId="{70329DA6-6E10-4707-9AD1-D067BD050E4B}" srcOrd="3" destOrd="0" presId="urn:microsoft.com/office/officeart/2005/8/layout/list1"/>
    <dgm:cxn modelId="{34E91B66-C2B1-4C91-8DF3-10FBD9DEEDBE}" type="presParOf" srcId="{E789D410-BCDD-4090-A616-3C8691B0C856}" destId="{0588FE3D-26C8-4EF3-8333-0332DF4F3554}" srcOrd="4" destOrd="0" presId="urn:microsoft.com/office/officeart/2005/8/layout/list1"/>
    <dgm:cxn modelId="{89378F16-4B6F-4926-AC63-41513F089FAB}" type="presParOf" srcId="{0588FE3D-26C8-4EF3-8333-0332DF4F3554}" destId="{6B296B21-A829-4D1B-BCD5-38A666F0489E}" srcOrd="0" destOrd="0" presId="urn:microsoft.com/office/officeart/2005/8/layout/list1"/>
    <dgm:cxn modelId="{4854A589-5F3A-40AB-90A9-7F1E477BD9B0}" type="presParOf" srcId="{0588FE3D-26C8-4EF3-8333-0332DF4F3554}" destId="{2FF41EAE-E25F-4CE4-AE5E-D2E2C5FC9021}" srcOrd="1" destOrd="0" presId="urn:microsoft.com/office/officeart/2005/8/layout/list1"/>
    <dgm:cxn modelId="{2558263B-F99E-4BB3-9F39-4A223BC598A3}" type="presParOf" srcId="{E789D410-BCDD-4090-A616-3C8691B0C856}" destId="{B7A74B5F-F6E6-4362-8EFA-8458CFA5ED6C}" srcOrd="5" destOrd="0" presId="urn:microsoft.com/office/officeart/2005/8/layout/list1"/>
    <dgm:cxn modelId="{BE957DB0-3BD1-4BF1-8585-908CD8B5219B}" type="presParOf" srcId="{E789D410-BCDD-4090-A616-3C8691B0C856}" destId="{255983CC-4539-4C53-A53B-FE4AF17AF70D}" srcOrd="6" destOrd="0" presId="urn:microsoft.com/office/officeart/2005/8/layout/list1"/>
    <dgm:cxn modelId="{361158C9-95C5-431E-8426-CF057634007C}" type="presParOf" srcId="{E789D410-BCDD-4090-A616-3C8691B0C856}" destId="{7D5E07C4-D768-4453-BE6E-D32412CA5DB4}" srcOrd="7" destOrd="0" presId="urn:microsoft.com/office/officeart/2005/8/layout/list1"/>
    <dgm:cxn modelId="{5ABDC61F-71C6-4175-B8CB-CA859E302503}" type="presParOf" srcId="{E789D410-BCDD-4090-A616-3C8691B0C856}" destId="{4A044A83-CCA6-47FC-806F-6ADE70C9717B}" srcOrd="8" destOrd="0" presId="urn:microsoft.com/office/officeart/2005/8/layout/list1"/>
    <dgm:cxn modelId="{7BD0D85A-49F7-46E0-952D-F4B1A327ABBB}" type="presParOf" srcId="{4A044A83-CCA6-47FC-806F-6ADE70C9717B}" destId="{9231E264-DA6B-49EC-8557-9B74EF4C470A}" srcOrd="0" destOrd="0" presId="urn:microsoft.com/office/officeart/2005/8/layout/list1"/>
    <dgm:cxn modelId="{49CB9C4A-17BA-4D1C-8B19-0EFB064F3BBC}" type="presParOf" srcId="{4A044A83-CCA6-47FC-806F-6ADE70C9717B}" destId="{67425B49-6881-49F8-85EF-A9FE6C8FE742}" srcOrd="1" destOrd="0" presId="urn:microsoft.com/office/officeart/2005/8/layout/list1"/>
    <dgm:cxn modelId="{DD6D43D7-8B30-4EE2-9505-1B1E9833AF30}" type="presParOf" srcId="{E789D410-BCDD-4090-A616-3C8691B0C856}" destId="{83C03BC6-0190-49D0-91F2-93978FE41233}" srcOrd="9" destOrd="0" presId="urn:microsoft.com/office/officeart/2005/8/layout/list1"/>
    <dgm:cxn modelId="{C5CBB8CB-1259-4DDF-9347-98CD8AB12DB4}" type="presParOf" srcId="{E789D410-BCDD-4090-A616-3C8691B0C856}" destId="{220158CF-12A2-4D2A-B730-7BF08F13FF9A}" srcOrd="10" destOrd="0" presId="urn:microsoft.com/office/officeart/2005/8/layout/list1"/>
    <dgm:cxn modelId="{E80EAD7D-D2A4-4EEB-AD2D-37D348ABC13E}" type="presParOf" srcId="{E789D410-BCDD-4090-A616-3C8691B0C856}" destId="{C63BFEDE-C1D4-4C9D-A6A9-CD4BA3D5A61B}" srcOrd="11" destOrd="0" presId="urn:microsoft.com/office/officeart/2005/8/layout/list1"/>
    <dgm:cxn modelId="{DD0A8899-FEC5-4B4B-A16A-7DA473CFFE19}" type="presParOf" srcId="{E789D410-BCDD-4090-A616-3C8691B0C856}" destId="{6C45381F-887D-4ADC-B1F4-35BF1782588A}" srcOrd="12" destOrd="0" presId="urn:microsoft.com/office/officeart/2005/8/layout/list1"/>
    <dgm:cxn modelId="{4DC307E3-A3AA-4A95-960A-044C41D4DD9C}" type="presParOf" srcId="{6C45381F-887D-4ADC-B1F4-35BF1782588A}" destId="{8818AB0A-2550-4855-B1E7-3390B3DEB5B5}" srcOrd="0" destOrd="0" presId="urn:microsoft.com/office/officeart/2005/8/layout/list1"/>
    <dgm:cxn modelId="{0AEA5518-7277-4029-A149-46020FA41CED}" type="presParOf" srcId="{6C45381F-887D-4ADC-B1F4-35BF1782588A}" destId="{DCA3DF98-4524-4FA5-9A20-6695FAC661B9}" srcOrd="1" destOrd="0" presId="urn:microsoft.com/office/officeart/2005/8/layout/list1"/>
    <dgm:cxn modelId="{61A891A5-FBEC-42E5-B4DC-D016089EDF83}" type="presParOf" srcId="{E789D410-BCDD-4090-A616-3C8691B0C856}" destId="{8B531C5A-9F47-4C35-9B2D-7DEE0EA4C762}" srcOrd="13" destOrd="0" presId="urn:microsoft.com/office/officeart/2005/8/layout/list1"/>
    <dgm:cxn modelId="{7EC588A1-991A-4D02-A3EC-4F1E34A55FE0}" type="presParOf" srcId="{E789D410-BCDD-4090-A616-3C8691B0C856}" destId="{285227B9-FAA1-403C-857C-D2E64ABCE35A}" srcOrd="14" destOrd="0" presId="urn:microsoft.com/office/officeart/2005/8/layout/list1"/>
    <dgm:cxn modelId="{75AE2CB3-E517-4D21-A234-B924904808FE}" type="presParOf" srcId="{E789D410-BCDD-4090-A616-3C8691B0C856}" destId="{58DD2E4C-6025-4CFE-8A50-B9B7CF5F3687}" srcOrd="15" destOrd="0" presId="urn:microsoft.com/office/officeart/2005/8/layout/list1"/>
    <dgm:cxn modelId="{72EC3022-A1E5-4C8F-B945-D774BC74EB7D}" type="presParOf" srcId="{E789D410-BCDD-4090-A616-3C8691B0C856}" destId="{1A3674D6-8354-4498-8A1F-6A5B7F9C6516}" srcOrd="16" destOrd="0" presId="urn:microsoft.com/office/officeart/2005/8/layout/list1"/>
    <dgm:cxn modelId="{CF4676F5-2955-4BD8-B5D8-97A527531F27}" type="presParOf" srcId="{1A3674D6-8354-4498-8A1F-6A5B7F9C6516}" destId="{E505621D-774D-4909-BCE1-7FDDB3AFD959}" srcOrd="0" destOrd="0" presId="urn:microsoft.com/office/officeart/2005/8/layout/list1"/>
    <dgm:cxn modelId="{2AF5156C-A47F-4865-89D9-833CD25F77C7}" type="presParOf" srcId="{1A3674D6-8354-4498-8A1F-6A5B7F9C6516}" destId="{3389BF0C-039F-4C03-822A-9E11BAAFABF0}" srcOrd="1" destOrd="0" presId="urn:microsoft.com/office/officeart/2005/8/layout/list1"/>
    <dgm:cxn modelId="{DD48A1EE-BC84-4129-9D4B-DC1CA4D6D0F3}" type="presParOf" srcId="{E789D410-BCDD-4090-A616-3C8691B0C856}" destId="{A82768E7-108B-46B3-BC8B-A34BBCC18D41}" srcOrd="17" destOrd="0" presId="urn:microsoft.com/office/officeart/2005/8/layout/list1"/>
    <dgm:cxn modelId="{0DE7F6B9-6E97-4C70-AAD5-789A7BC52E3B}" type="presParOf" srcId="{E789D410-BCDD-4090-A616-3C8691B0C856}" destId="{FF63202E-FE5C-42EA-AF6B-8CBEACA0911F}" srcOrd="18" destOrd="0" presId="urn:microsoft.com/office/officeart/2005/8/layout/list1"/>
    <dgm:cxn modelId="{9118F3AF-18DD-4FD6-B1E2-9FC31433C361}" type="presParOf" srcId="{E789D410-BCDD-4090-A616-3C8691B0C856}" destId="{C6CE06F5-5F36-4E44-A0DE-2AC92C7316AF}" srcOrd="19" destOrd="0" presId="urn:microsoft.com/office/officeart/2005/8/layout/list1"/>
    <dgm:cxn modelId="{EAA9BDA8-72E5-4CA0-852A-8BC8F0BF2B1C}" type="presParOf" srcId="{E789D410-BCDD-4090-A616-3C8691B0C856}" destId="{43167ABB-7EE2-4C0A-B497-84BDD6F5B724}" srcOrd="20" destOrd="0" presId="urn:microsoft.com/office/officeart/2005/8/layout/list1"/>
    <dgm:cxn modelId="{F80E1D32-2009-453E-A3B8-A06F31A9F862}" type="presParOf" srcId="{43167ABB-7EE2-4C0A-B497-84BDD6F5B724}" destId="{5D656447-7803-4ECF-99B7-0389FBCE21AA}" srcOrd="0" destOrd="0" presId="urn:microsoft.com/office/officeart/2005/8/layout/list1"/>
    <dgm:cxn modelId="{A7BE292C-25F8-435E-8AA9-6EE79E132E20}" type="presParOf" srcId="{43167ABB-7EE2-4C0A-B497-84BDD6F5B724}" destId="{28808137-9FA0-47B9-94AC-BF7F84DCBEE0}" srcOrd="1" destOrd="0" presId="urn:microsoft.com/office/officeart/2005/8/layout/list1"/>
    <dgm:cxn modelId="{5B7BFF30-1D75-4180-8513-1534FAF9C3F4}" type="presParOf" srcId="{E789D410-BCDD-4090-A616-3C8691B0C856}" destId="{2E243E7F-08C7-4B1F-970C-DD9321AFDB5D}" srcOrd="21" destOrd="0" presId="urn:microsoft.com/office/officeart/2005/8/layout/list1"/>
    <dgm:cxn modelId="{FDE92266-B4D3-4789-B10F-A959203D06C6}" type="presParOf" srcId="{E789D410-BCDD-4090-A616-3C8691B0C856}" destId="{27353317-9B8F-43E5-85F9-EF1403CC0D7F}" srcOrd="22" destOrd="0" presId="urn:microsoft.com/office/officeart/2005/8/layout/lis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40E4E2-4538-457E-86E7-00AED736C7F0}" type="doc">
      <dgm:prSet loTypeId="urn:microsoft.com/office/officeart/2008/layout/VerticalCurvedList" loCatId="list" qsTypeId="urn:microsoft.com/office/officeart/2005/8/quickstyle/simple3" qsCatId="simple" csTypeId="urn:microsoft.com/office/officeart/2005/8/colors/colorful4" csCatId="colorful" phldr="1"/>
      <dgm:spPr/>
      <dgm:t>
        <a:bodyPr/>
        <a:lstStyle/>
        <a:p>
          <a:endParaRPr lang="ru-RU"/>
        </a:p>
      </dgm:t>
    </dgm:pt>
    <dgm:pt modelId="{7829E4F3-02A3-4A32-871C-CCA9A0A39022}">
      <dgm:prSet phldrT="[Текст]" custT="1"/>
      <dgm:spPr/>
      <dgm:t>
        <a:bodyPr/>
        <a:lstStyle/>
        <a:p>
          <a:pPr algn="ctr"/>
          <a:r>
            <a:rPr lang="ru-RU" sz="1800" dirty="0" smtClean="0"/>
            <a:t>        </a:t>
          </a:r>
          <a:r>
            <a:rPr lang="ru-RU" sz="2000" b="0" dirty="0" smtClean="0"/>
            <a:t>- фундаментального ядра содержания ОО;</a:t>
          </a:r>
        </a:p>
        <a:p>
          <a:pPr algn="ctr"/>
          <a:r>
            <a:rPr lang="ru-RU" sz="2000" b="0" dirty="0" smtClean="0"/>
            <a:t>- требований к результатам ОО;</a:t>
          </a:r>
        </a:p>
        <a:p>
          <a:pPr algn="ctr"/>
          <a:r>
            <a:rPr lang="ru-RU" sz="2000" b="0" dirty="0" smtClean="0"/>
            <a:t>- программы формирования УУД;</a:t>
          </a:r>
        </a:p>
        <a:p>
          <a:pPr algn="ctr"/>
          <a:r>
            <a:rPr lang="ru-RU" sz="2000" b="0" dirty="0" smtClean="0"/>
            <a:t>- методических рекомендаций </a:t>
          </a:r>
        </a:p>
        <a:p>
          <a:pPr algn="l"/>
          <a:endParaRPr lang="ru-RU" sz="1800" dirty="0"/>
        </a:p>
      </dgm:t>
    </dgm:pt>
    <dgm:pt modelId="{54F1103E-64C7-494F-BC11-B896A0E65E4A}" type="parTrans" cxnId="{ED835622-42BD-47DD-8EE9-1AF6883269C1}">
      <dgm:prSet/>
      <dgm:spPr/>
      <dgm:t>
        <a:bodyPr/>
        <a:lstStyle/>
        <a:p>
          <a:endParaRPr lang="ru-RU"/>
        </a:p>
      </dgm:t>
    </dgm:pt>
    <dgm:pt modelId="{CF70A871-458D-4B30-991C-1B3F670FBD96}" type="sibTrans" cxnId="{ED835622-42BD-47DD-8EE9-1AF6883269C1}">
      <dgm:prSet/>
      <dgm:spPr/>
      <dgm:t>
        <a:bodyPr/>
        <a:lstStyle/>
        <a:p>
          <a:endParaRPr lang="ru-RU"/>
        </a:p>
      </dgm:t>
    </dgm:pt>
    <dgm:pt modelId="{AE08F8E0-B81E-4E7D-8BD1-00A4B7A24F86}">
      <dgm:prSet phldrT="[Текст]" custT="1"/>
      <dgm:spPr/>
      <dgm:t>
        <a:bodyPr/>
        <a:lstStyle/>
        <a:p>
          <a:r>
            <a:rPr lang="ru-RU" sz="2000" dirty="0" smtClean="0"/>
            <a:t>                                                     </a:t>
          </a:r>
          <a:endParaRPr lang="ru-RU" sz="2000" dirty="0"/>
        </a:p>
      </dgm:t>
    </dgm:pt>
    <dgm:pt modelId="{F582FD74-A9BB-49C4-A859-22F5FBD99F82}" type="parTrans" cxnId="{DD28EC65-715A-4C3B-92B6-F2D2371F41AF}">
      <dgm:prSet/>
      <dgm:spPr/>
      <dgm:t>
        <a:bodyPr/>
        <a:lstStyle/>
        <a:p>
          <a:endParaRPr lang="ru-RU"/>
        </a:p>
      </dgm:t>
    </dgm:pt>
    <dgm:pt modelId="{F69E29B6-FA7A-4584-8ADB-028B00436784}" type="sibTrans" cxnId="{DD28EC65-715A-4C3B-92B6-F2D2371F41AF}">
      <dgm:prSet/>
      <dgm:spPr/>
      <dgm:t>
        <a:bodyPr/>
        <a:lstStyle/>
        <a:p>
          <a:endParaRPr lang="ru-RU"/>
        </a:p>
      </dgm:t>
    </dgm:pt>
    <dgm:pt modelId="{3F18AF04-4482-4714-9791-E8339B109000}" type="pres">
      <dgm:prSet presAssocID="{F240E4E2-4538-457E-86E7-00AED736C7F0}" presName="Name0" presStyleCnt="0">
        <dgm:presLayoutVars>
          <dgm:chMax val="7"/>
          <dgm:chPref val="7"/>
          <dgm:dir/>
        </dgm:presLayoutVars>
      </dgm:prSet>
      <dgm:spPr/>
      <dgm:t>
        <a:bodyPr/>
        <a:lstStyle/>
        <a:p>
          <a:endParaRPr lang="ru-RU"/>
        </a:p>
      </dgm:t>
    </dgm:pt>
    <dgm:pt modelId="{0D336397-1A05-4705-984B-5D0B8B503842}" type="pres">
      <dgm:prSet presAssocID="{F240E4E2-4538-457E-86E7-00AED736C7F0}" presName="Name1" presStyleCnt="0"/>
      <dgm:spPr/>
    </dgm:pt>
    <dgm:pt modelId="{A614FA12-80C4-433C-8CE8-0D06935B2AD0}" type="pres">
      <dgm:prSet presAssocID="{F240E4E2-4538-457E-86E7-00AED736C7F0}" presName="cycle" presStyleCnt="0"/>
      <dgm:spPr/>
    </dgm:pt>
    <dgm:pt modelId="{DDBE7A71-1313-41D5-A2C1-C64351D0BE5B}" type="pres">
      <dgm:prSet presAssocID="{F240E4E2-4538-457E-86E7-00AED736C7F0}" presName="srcNode" presStyleLbl="node1" presStyleIdx="0" presStyleCnt="2"/>
      <dgm:spPr/>
    </dgm:pt>
    <dgm:pt modelId="{BF7AD73D-8806-4688-B005-528260B876FB}" type="pres">
      <dgm:prSet presAssocID="{F240E4E2-4538-457E-86E7-00AED736C7F0}" presName="conn" presStyleLbl="parChTrans1D2" presStyleIdx="0" presStyleCnt="1"/>
      <dgm:spPr/>
      <dgm:t>
        <a:bodyPr/>
        <a:lstStyle/>
        <a:p>
          <a:endParaRPr lang="ru-RU"/>
        </a:p>
      </dgm:t>
    </dgm:pt>
    <dgm:pt modelId="{8D251FDA-5962-414F-A3E2-84476F24F16E}" type="pres">
      <dgm:prSet presAssocID="{F240E4E2-4538-457E-86E7-00AED736C7F0}" presName="extraNode" presStyleLbl="node1" presStyleIdx="0" presStyleCnt="2"/>
      <dgm:spPr/>
    </dgm:pt>
    <dgm:pt modelId="{8F2A62E1-7B7F-4445-BB1F-16D8ACB23EC8}" type="pres">
      <dgm:prSet presAssocID="{F240E4E2-4538-457E-86E7-00AED736C7F0}" presName="dstNode" presStyleLbl="node1" presStyleIdx="0" presStyleCnt="2"/>
      <dgm:spPr/>
    </dgm:pt>
    <dgm:pt modelId="{9714D7DC-ACB3-461A-BF97-399F619BEAB1}" type="pres">
      <dgm:prSet presAssocID="{7829E4F3-02A3-4A32-871C-CCA9A0A39022}" presName="text_1" presStyleLbl="node1" presStyleIdx="0" presStyleCnt="2" custScaleX="84625" custScaleY="121731">
        <dgm:presLayoutVars>
          <dgm:bulletEnabled val="1"/>
        </dgm:presLayoutVars>
      </dgm:prSet>
      <dgm:spPr>
        <a:prstGeom prst="round2DiagRect">
          <a:avLst/>
        </a:prstGeom>
      </dgm:spPr>
      <dgm:t>
        <a:bodyPr/>
        <a:lstStyle/>
        <a:p>
          <a:endParaRPr lang="ru-RU"/>
        </a:p>
      </dgm:t>
    </dgm:pt>
    <dgm:pt modelId="{B8C13623-6A9D-4637-B98B-A4D490EDC715}" type="pres">
      <dgm:prSet presAssocID="{7829E4F3-02A3-4A32-871C-CCA9A0A39022}" presName="accent_1" presStyleCnt="0"/>
      <dgm:spPr/>
    </dgm:pt>
    <dgm:pt modelId="{3D37548C-4DAC-4D11-85F2-612622AC1983}" type="pres">
      <dgm:prSet presAssocID="{7829E4F3-02A3-4A32-871C-CCA9A0A39022}" presName="accentRepeatNode" presStyleLbl="solidFgAcc1" presStyleIdx="0" presStyleCnt="2" custScaleX="165755" custLinFactNeighborX="32381" custLinFactNeighborY="2591"/>
      <dgm:spPr/>
    </dgm:pt>
    <dgm:pt modelId="{7F0E264A-5D41-4B06-85CC-F509ED1BF8D8}" type="pres">
      <dgm:prSet presAssocID="{AE08F8E0-B81E-4E7D-8BD1-00A4B7A24F86}" presName="text_2" presStyleLbl="node1" presStyleIdx="1" presStyleCnt="2" custScaleX="85394">
        <dgm:presLayoutVars>
          <dgm:bulletEnabled val="1"/>
        </dgm:presLayoutVars>
      </dgm:prSet>
      <dgm:spPr>
        <a:prstGeom prst="round2SameRect">
          <a:avLst/>
        </a:prstGeom>
      </dgm:spPr>
      <dgm:t>
        <a:bodyPr/>
        <a:lstStyle/>
        <a:p>
          <a:endParaRPr lang="ru-RU"/>
        </a:p>
      </dgm:t>
    </dgm:pt>
    <dgm:pt modelId="{BE3E9965-353A-4C36-BAA5-97107C26A504}" type="pres">
      <dgm:prSet presAssocID="{AE08F8E0-B81E-4E7D-8BD1-00A4B7A24F86}" presName="accent_2" presStyleCnt="0"/>
      <dgm:spPr/>
    </dgm:pt>
    <dgm:pt modelId="{8E48F828-CF41-4236-96CA-D1B53EB22B9E}" type="pres">
      <dgm:prSet presAssocID="{AE08F8E0-B81E-4E7D-8BD1-00A4B7A24F86}" presName="accentRepeatNode" presStyleLbl="solidFgAcc1" presStyleIdx="1" presStyleCnt="2" custScaleX="163359" custLinFactNeighborX="36715" custLinFactNeighborY="-4617"/>
      <dgm:spPr/>
    </dgm:pt>
  </dgm:ptLst>
  <dgm:cxnLst>
    <dgm:cxn modelId="{2D62AF60-24A6-48C3-A642-68940529EF78}" type="presOf" srcId="{F240E4E2-4538-457E-86E7-00AED736C7F0}" destId="{3F18AF04-4482-4714-9791-E8339B109000}" srcOrd="0" destOrd="0" presId="urn:microsoft.com/office/officeart/2008/layout/VerticalCurvedList"/>
    <dgm:cxn modelId="{ED835622-42BD-47DD-8EE9-1AF6883269C1}" srcId="{F240E4E2-4538-457E-86E7-00AED736C7F0}" destId="{7829E4F3-02A3-4A32-871C-CCA9A0A39022}" srcOrd="0" destOrd="0" parTransId="{54F1103E-64C7-494F-BC11-B896A0E65E4A}" sibTransId="{CF70A871-458D-4B30-991C-1B3F670FBD96}"/>
    <dgm:cxn modelId="{DD28EC65-715A-4C3B-92B6-F2D2371F41AF}" srcId="{F240E4E2-4538-457E-86E7-00AED736C7F0}" destId="{AE08F8E0-B81E-4E7D-8BD1-00A4B7A24F86}" srcOrd="1" destOrd="0" parTransId="{F582FD74-A9BB-49C4-A859-22F5FBD99F82}" sibTransId="{F69E29B6-FA7A-4584-8ADB-028B00436784}"/>
    <dgm:cxn modelId="{ED2E060B-4CA3-469D-8D1E-8BBEAE940F9C}" type="presOf" srcId="{7829E4F3-02A3-4A32-871C-CCA9A0A39022}" destId="{9714D7DC-ACB3-461A-BF97-399F619BEAB1}" srcOrd="0" destOrd="0" presId="urn:microsoft.com/office/officeart/2008/layout/VerticalCurvedList"/>
    <dgm:cxn modelId="{0EAA304F-C65F-4CD4-AE06-BD3A1EBE7CC0}" type="presOf" srcId="{CF70A871-458D-4B30-991C-1B3F670FBD96}" destId="{BF7AD73D-8806-4688-B005-528260B876FB}" srcOrd="0" destOrd="0" presId="urn:microsoft.com/office/officeart/2008/layout/VerticalCurvedList"/>
    <dgm:cxn modelId="{DC48B60B-598B-4D28-91E8-8BD1D6BA0FAC}" type="presOf" srcId="{AE08F8E0-B81E-4E7D-8BD1-00A4B7A24F86}" destId="{7F0E264A-5D41-4B06-85CC-F509ED1BF8D8}" srcOrd="0" destOrd="0" presId="urn:microsoft.com/office/officeart/2008/layout/VerticalCurvedList"/>
    <dgm:cxn modelId="{556EA6EE-15CE-4375-AE95-4624A16E572E}" type="presParOf" srcId="{3F18AF04-4482-4714-9791-E8339B109000}" destId="{0D336397-1A05-4705-984B-5D0B8B503842}" srcOrd="0" destOrd="0" presId="urn:microsoft.com/office/officeart/2008/layout/VerticalCurvedList"/>
    <dgm:cxn modelId="{757B738A-34D4-4823-B3A2-8896FDB29289}" type="presParOf" srcId="{0D336397-1A05-4705-984B-5D0B8B503842}" destId="{A614FA12-80C4-433C-8CE8-0D06935B2AD0}" srcOrd="0" destOrd="0" presId="urn:microsoft.com/office/officeart/2008/layout/VerticalCurvedList"/>
    <dgm:cxn modelId="{08F4ED26-81AC-4AF5-B726-87D7ACFFE9A9}" type="presParOf" srcId="{A614FA12-80C4-433C-8CE8-0D06935B2AD0}" destId="{DDBE7A71-1313-41D5-A2C1-C64351D0BE5B}" srcOrd="0" destOrd="0" presId="urn:microsoft.com/office/officeart/2008/layout/VerticalCurvedList"/>
    <dgm:cxn modelId="{93E736F9-08ED-48A2-9236-E8071D87F7FE}" type="presParOf" srcId="{A614FA12-80C4-433C-8CE8-0D06935B2AD0}" destId="{BF7AD73D-8806-4688-B005-528260B876FB}" srcOrd="1" destOrd="0" presId="urn:microsoft.com/office/officeart/2008/layout/VerticalCurvedList"/>
    <dgm:cxn modelId="{E5298489-1C75-4BDB-AE7D-0FD54C7F9C5E}" type="presParOf" srcId="{A614FA12-80C4-433C-8CE8-0D06935B2AD0}" destId="{8D251FDA-5962-414F-A3E2-84476F24F16E}" srcOrd="2" destOrd="0" presId="urn:microsoft.com/office/officeart/2008/layout/VerticalCurvedList"/>
    <dgm:cxn modelId="{8E7F6228-E28F-4EFB-8C47-E91C51EAE6E8}" type="presParOf" srcId="{A614FA12-80C4-433C-8CE8-0D06935B2AD0}" destId="{8F2A62E1-7B7F-4445-BB1F-16D8ACB23EC8}" srcOrd="3" destOrd="0" presId="urn:microsoft.com/office/officeart/2008/layout/VerticalCurvedList"/>
    <dgm:cxn modelId="{C8398326-1F05-43AA-A604-B046A0E871C7}" type="presParOf" srcId="{0D336397-1A05-4705-984B-5D0B8B503842}" destId="{9714D7DC-ACB3-461A-BF97-399F619BEAB1}" srcOrd="1" destOrd="0" presId="urn:microsoft.com/office/officeart/2008/layout/VerticalCurvedList"/>
    <dgm:cxn modelId="{D0351D2C-BD5D-4E1C-85A2-E571189852C4}" type="presParOf" srcId="{0D336397-1A05-4705-984B-5D0B8B503842}" destId="{B8C13623-6A9D-4637-B98B-A4D490EDC715}" srcOrd="2" destOrd="0" presId="urn:microsoft.com/office/officeart/2008/layout/VerticalCurvedList"/>
    <dgm:cxn modelId="{8790E47F-D672-4CE5-A4F9-1A4371F1A392}" type="presParOf" srcId="{B8C13623-6A9D-4637-B98B-A4D490EDC715}" destId="{3D37548C-4DAC-4D11-85F2-612622AC1983}" srcOrd="0" destOrd="0" presId="urn:microsoft.com/office/officeart/2008/layout/VerticalCurvedList"/>
    <dgm:cxn modelId="{64B50371-5B70-4E56-B36B-A7930709041B}" type="presParOf" srcId="{0D336397-1A05-4705-984B-5D0B8B503842}" destId="{7F0E264A-5D41-4B06-85CC-F509ED1BF8D8}" srcOrd="3" destOrd="0" presId="urn:microsoft.com/office/officeart/2008/layout/VerticalCurvedList"/>
    <dgm:cxn modelId="{5260BD01-F3A6-46AD-BE04-4CD4D10140A5}" type="presParOf" srcId="{0D336397-1A05-4705-984B-5D0B8B503842}" destId="{BE3E9965-353A-4C36-BAA5-97107C26A504}" srcOrd="4" destOrd="0" presId="urn:microsoft.com/office/officeart/2008/layout/VerticalCurvedList"/>
    <dgm:cxn modelId="{A1A41136-D965-4B97-8C92-A85EB6FB2C29}" type="presParOf" srcId="{BE3E9965-353A-4C36-BAA5-97107C26A504}" destId="{8E48F828-CF41-4236-96CA-D1B53EB22B9E}" srcOrd="0" destOrd="0" presId="urn:microsoft.com/office/officeart/2008/layout/VerticalCurvedLis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CF0E492A-8D3D-4762-8496-3EFFCCC10533}" type="slidenum">
              <a:rPr lang="es-ES"/>
              <a:pPr>
                <a:defRPr/>
              </a:pPr>
              <a:t>‹#›</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EAF32EF-3563-4B18-812E-E7BE7CFFAD40}" type="slidenum">
              <a:rPr lang="es-ES"/>
              <a:pPr>
                <a:defRPr/>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9163DA42-55C2-468B-A7C3-3C9738C87BA2}" type="slidenum">
              <a:rPr lang="es-ES"/>
              <a:pPr>
                <a:defRPr/>
              </a:pPr>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6D149F0A-76B7-4B4E-8E45-C0418BF66A12}" type="slidenum">
              <a:rPr lang="es-ES"/>
              <a:pPr>
                <a:defRPr/>
              </a:pPr>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DE47286D-0512-4CF2-A342-3575AB3C21CB}" type="slidenum">
              <a:rPr lang="es-ES"/>
              <a:pPr>
                <a:defRPr/>
              </a:pPr>
              <a:t>‹#›</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DECC877F-9EEC-4B39-8A77-65DF12F3A795}" type="slidenum">
              <a:rPr lang="es-ES"/>
              <a:pPr>
                <a:defRPr/>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C811DFC1-9F46-4ED8-A525-8FD840BC7F47}" type="slidenum">
              <a:rPr lang="es-ES"/>
              <a:pPr>
                <a:defRPr/>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F28F7006-4CC0-464C-B4C8-25CA8755FB01}" type="slidenum">
              <a:rPr lang="es-ES"/>
              <a:pPr>
                <a:defRPr/>
              </a:pPr>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82AE252C-384E-457E-8437-AC36F1DB0831}" type="slidenum">
              <a:rPr lang="es-ES"/>
              <a:pPr>
                <a:defRPr/>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33B7CEBF-4972-449B-89EF-CD04CD6FA9D3}" type="slidenum">
              <a:rPr lang="es-ES"/>
              <a:pPr>
                <a:defRPr/>
              </a:pPr>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9679849E-1CB0-4535-8FA6-5BD07AD117D1}" type="slidenum">
              <a:rPr lang="es-ES"/>
              <a:pPr>
                <a:defRPr/>
              </a:pPr>
              <a:t>‹#›</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0DEA89B-41EC-425C-A4D9-43711397F8D8}" type="slidenum">
              <a:rPr lang="es-ES"/>
              <a:pPr>
                <a:defRPr/>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751388" y="5357813"/>
            <a:ext cx="3963987" cy="785812"/>
          </a:xfrm>
        </p:spPr>
        <p:txBody>
          <a:bodyPr/>
          <a:lstStyle/>
          <a:p>
            <a:pPr algn="l" eaLnBrk="1" hangingPunct="1">
              <a:defRPr/>
            </a:pPr>
            <a:endParaRPr lang="ru-RU" sz="2400" i="1" dirty="0">
              <a:solidFill>
                <a:schemeClr val="accent2">
                  <a:lumMod val="75000"/>
                </a:schemeClr>
              </a:solidFill>
            </a:endParaRPr>
          </a:p>
        </p:txBody>
      </p:sp>
      <p:sp>
        <p:nvSpPr>
          <p:cNvPr id="4" name="Прямоугольник 3"/>
          <p:cNvSpPr/>
          <p:nvPr/>
        </p:nvSpPr>
        <p:spPr>
          <a:xfrm>
            <a:off x="1619250" y="333375"/>
            <a:ext cx="6265863" cy="646113"/>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endParaRPr lang="ru-RU" sz="3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nvGrpSpPr>
          <p:cNvPr id="13315" name="Group 4"/>
          <p:cNvGrpSpPr>
            <a:grpSpLocks/>
          </p:cNvGrpSpPr>
          <p:nvPr/>
        </p:nvGrpSpPr>
        <p:grpSpPr bwMode="auto">
          <a:xfrm>
            <a:off x="228600" y="142875"/>
            <a:ext cx="8629650" cy="1571625"/>
            <a:chOff x="0" y="-96"/>
            <a:chExt cx="5616" cy="1080"/>
          </a:xfrm>
        </p:grpSpPr>
        <p:pic>
          <p:nvPicPr>
            <p:cNvPr id="13317" name="Picture 4" descr="IRO140"/>
            <p:cNvPicPr>
              <a:picLocks noChangeAspect="1" noChangeArrowheads="1"/>
            </p:cNvPicPr>
            <p:nvPr/>
          </p:nvPicPr>
          <p:blipFill>
            <a:blip r:embed="rId2"/>
            <a:srcRect/>
            <a:stretch>
              <a:fillRect/>
            </a:stretch>
          </p:blipFill>
          <p:spPr bwMode="auto">
            <a:xfrm>
              <a:off x="0" y="-96"/>
              <a:ext cx="1440" cy="1080"/>
            </a:xfrm>
            <a:prstGeom prst="rect">
              <a:avLst/>
            </a:prstGeom>
            <a:noFill/>
            <a:ln w="9525">
              <a:noFill/>
              <a:miter lim="800000"/>
              <a:headEnd/>
              <a:tailEnd/>
            </a:ln>
          </p:spPr>
        </p:pic>
        <p:sp>
          <p:nvSpPr>
            <p:cNvPr id="13318" name="Rectangle 5"/>
            <p:cNvSpPr>
              <a:spLocks noChangeArrowheads="1"/>
            </p:cNvSpPr>
            <p:nvPr/>
          </p:nvSpPr>
          <p:spPr bwMode="auto">
            <a:xfrm>
              <a:off x="1296" y="-47"/>
              <a:ext cx="4320" cy="671"/>
            </a:xfrm>
            <a:prstGeom prst="rect">
              <a:avLst/>
            </a:prstGeom>
            <a:noFill/>
            <a:ln w="9525">
              <a:noFill/>
              <a:miter lim="800000"/>
              <a:headEnd/>
              <a:tailEnd/>
            </a:ln>
          </p:spPr>
          <p:txBody>
            <a:bodyPr anchor="ctr"/>
            <a:lstStyle/>
            <a:p>
              <a:r>
                <a:rPr lang="tt-RU" b="1">
                  <a:solidFill>
                    <a:srgbClr val="262673"/>
                  </a:solidFill>
                </a:rPr>
                <a:t>Татарстан Республикасы Мәгарифне үстерү институты</a:t>
              </a:r>
            </a:p>
            <a:p>
              <a:pPr algn="ctr"/>
              <a:r>
                <a:rPr lang="tt-RU" b="1">
                  <a:solidFill>
                    <a:srgbClr val="262673"/>
                  </a:solidFill>
                </a:rPr>
                <a:t>Милли мәгариф лабораториясе </a:t>
              </a:r>
            </a:p>
            <a:p>
              <a:pPr algn="r"/>
              <a:endParaRPr lang="ru-RU" sz="1400">
                <a:solidFill>
                  <a:srgbClr val="262673"/>
                </a:solidFill>
              </a:endParaRPr>
            </a:p>
          </p:txBody>
        </p:sp>
        <p:sp>
          <p:nvSpPr>
            <p:cNvPr id="13319" name="Line 6"/>
            <p:cNvSpPr>
              <a:spLocks noChangeShapeType="1"/>
            </p:cNvSpPr>
            <p:nvPr/>
          </p:nvSpPr>
          <p:spPr bwMode="auto">
            <a:xfrm>
              <a:off x="1344" y="672"/>
              <a:ext cx="4272" cy="0"/>
            </a:xfrm>
            <a:prstGeom prst="line">
              <a:avLst/>
            </a:prstGeom>
            <a:noFill/>
            <a:ln w="38100" cmpd="dbl">
              <a:solidFill>
                <a:schemeClr val="accent2"/>
              </a:solidFill>
              <a:round/>
              <a:headEnd/>
              <a:tailEnd/>
            </a:ln>
          </p:spPr>
          <p:txBody>
            <a:bodyPr/>
            <a:lstStyle/>
            <a:p>
              <a:endParaRPr lang="ru-RU"/>
            </a:p>
          </p:txBody>
        </p:sp>
      </p:grpSp>
      <p:sp>
        <p:nvSpPr>
          <p:cNvPr id="13316" name="Прямоугольник 8"/>
          <p:cNvSpPr>
            <a:spLocks noChangeArrowheads="1"/>
          </p:cNvSpPr>
          <p:nvPr/>
        </p:nvSpPr>
        <p:spPr bwMode="auto">
          <a:xfrm>
            <a:off x="1143000" y="2571750"/>
            <a:ext cx="7143750" cy="954088"/>
          </a:xfrm>
          <a:prstGeom prst="rect">
            <a:avLst/>
          </a:prstGeom>
          <a:noFill/>
          <a:ln w="9525">
            <a:noFill/>
            <a:miter lim="800000"/>
            <a:headEnd/>
            <a:tailEnd/>
          </a:ln>
        </p:spPr>
        <p:txBody>
          <a:bodyPr>
            <a:spAutoFit/>
          </a:bodyPr>
          <a:lstStyle/>
          <a:p>
            <a:r>
              <a:rPr lang="ru-RU" sz="3200"/>
              <a:t>Мозаффарова Мингаян Гаяз кызы,</a:t>
            </a:r>
            <a:r>
              <a:rPr lang="ru-RU" sz="3200" i="1"/>
              <a:t> </a:t>
            </a:r>
            <a:r>
              <a:rPr lang="ru-RU" sz="2400" i="1"/>
              <a:t/>
            </a:r>
            <a:br>
              <a:rPr lang="ru-RU" sz="2400" i="1"/>
            </a:br>
            <a:r>
              <a:rPr lang="ru-RU" sz="2400" i="1"/>
              <a:t> педагогика ф</a:t>
            </a:r>
            <a:r>
              <a:rPr lang="tt-RU" sz="2400" i="1"/>
              <a:t>әннәре кандидаты, </a:t>
            </a:r>
            <a:endParaRPr lang="ru-RU" sz="2400" i="1"/>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tt-RU" smtClean="0"/>
              <a:t>Хокукый база</a:t>
            </a:r>
            <a:endParaRPr lang="ru-RU" smtClean="0"/>
          </a:p>
        </p:txBody>
      </p:sp>
      <p:graphicFrame>
        <p:nvGraphicFramePr>
          <p:cNvPr id="5" name="Схема 4"/>
          <p:cNvGraphicFramePr/>
          <p:nvPr/>
        </p:nvGraphicFramePr>
        <p:xfrm>
          <a:off x="889967" y="1603354"/>
          <a:ext cx="7324422" cy="45159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tt-RU" sz="3600" smtClean="0"/>
              <a:t>Үрнәк программадан ни б\н аерыла</a:t>
            </a:r>
            <a:r>
              <a:rPr lang="tt-RU" smtClean="0"/>
              <a:t> </a:t>
            </a:r>
            <a:endParaRPr lang="ru-RU" smtClean="0"/>
          </a:p>
        </p:txBody>
      </p:sp>
      <p:graphicFrame>
        <p:nvGraphicFramePr>
          <p:cNvPr id="2" name="Схема 1"/>
          <p:cNvGraphicFramePr/>
          <p:nvPr/>
        </p:nvGraphicFramePr>
        <p:xfrm>
          <a:off x="462926" y="1686890"/>
          <a:ext cx="8213338" cy="4352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0181" name="Rectangle 5"/>
          <p:cNvSpPr>
            <a:spLocks noChangeArrowheads="1"/>
          </p:cNvSpPr>
          <p:nvPr/>
        </p:nvSpPr>
        <p:spPr bwMode="auto">
          <a:xfrm>
            <a:off x="1258888" y="2349500"/>
            <a:ext cx="1944687" cy="915988"/>
          </a:xfrm>
          <a:prstGeom prst="rect">
            <a:avLst/>
          </a:prstGeom>
          <a:noFill/>
          <a:ln w="9525">
            <a:noFill/>
            <a:miter lim="800000"/>
            <a:headEnd/>
            <a:tailEnd/>
          </a:ln>
          <a:effectLst/>
        </p:spPr>
        <p:txBody>
          <a:bodyPr>
            <a:spAutoFit/>
          </a:bodyPr>
          <a:lstStyle/>
          <a:p>
            <a:r>
              <a:rPr lang="ru-RU">
                <a:effectLst>
                  <a:outerShdw blurRad="38100" dist="38100" dir="2700000" algn="tl">
                    <a:srgbClr val="C0C0C0"/>
                  </a:outerShdw>
                </a:effectLst>
              </a:rPr>
              <a:t>Үрнәк программаның нигезе:</a:t>
            </a:r>
          </a:p>
        </p:txBody>
      </p:sp>
      <p:sp>
        <p:nvSpPr>
          <p:cNvPr id="50182" name="Rectangle 6"/>
          <p:cNvSpPr>
            <a:spLocks noChangeArrowheads="1"/>
          </p:cNvSpPr>
          <p:nvPr/>
        </p:nvSpPr>
        <p:spPr bwMode="auto">
          <a:xfrm>
            <a:off x="1258888" y="4221163"/>
            <a:ext cx="2160587" cy="915987"/>
          </a:xfrm>
          <a:prstGeom prst="rect">
            <a:avLst/>
          </a:prstGeom>
          <a:noFill/>
          <a:ln w="9525">
            <a:noFill/>
            <a:miter lim="800000"/>
            <a:headEnd/>
            <a:tailEnd/>
          </a:ln>
          <a:effectLst/>
        </p:spPr>
        <p:txBody>
          <a:bodyPr>
            <a:spAutoFit/>
          </a:bodyPr>
          <a:lstStyle/>
          <a:p>
            <a:r>
              <a:rPr lang="tt-RU">
                <a:effectLst>
                  <a:outerShdw blurRad="38100" dist="38100" dir="2700000" algn="tl">
                    <a:srgbClr val="C0C0C0"/>
                  </a:outerShdw>
                </a:effectLst>
              </a:rPr>
              <a:t>Эш программасының нигезе:</a:t>
            </a:r>
            <a:endParaRPr lang="ru-RU">
              <a:effectLst>
                <a:outerShdw blurRad="38100" dist="38100" dir="2700000" algn="tl">
                  <a:srgbClr val="C0C0C0"/>
                </a:outerShdw>
              </a:effectLst>
            </a:endParaRPr>
          </a:p>
        </p:txBody>
      </p:sp>
      <p:sp>
        <p:nvSpPr>
          <p:cNvPr id="50183" name="Rectangle 7"/>
          <p:cNvSpPr>
            <a:spLocks noChangeArrowheads="1"/>
          </p:cNvSpPr>
          <p:nvPr/>
        </p:nvSpPr>
        <p:spPr bwMode="auto">
          <a:xfrm>
            <a:off x="3924300" y="4365625"/>
            <a:ext cx="4619625" cy="641350"/>
          </a:xfrm>
          <a:prstGeom prst="rect">
            <a:avLst/>
          </a:prstGeom>
          <a:noFill/>
          <a:ln w="9525">
            <a:noFill/>
            <a:miter lim="800000"/>
            <a:headEnd/>
            <a:tailEnd/>
          </a:ln>
          <a:effectLst/>
        </p:spPr>
        <p:txBody>
          <a:bodyPr>
            <a:spAutoFit/>
          </a:bodyPr>
          <a:lstStyle/>
          <a:p>
            <a:r>
              <a:rPr lang="ru-RU"/>
              <a:t>ФГОС ООО </a:t>
            </a:r>
          </a:p>
          <a:p>
            <a:r>
              <a:rPr lang="ru-RU"/>
              <a:t>примерной программы</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tt-RU" sz="3200" b="1" smtClean="0"/>
              <a:t>Эш программасының структур берәмлекләре (</a:t>
            </a:r>
            <a:r>
              <a:rPr lang="ru-RU" sz="3200" i="1" smtClean="0"/>
              <a:t>компонент</a:t>
            </a:r>
            <a:r>
              <a:rPr lang="tt-RU" sz="3200" i="1" smtClean="0"/>
              <a:t>лар</a:t>
            </a:r>
            <a:r>
              <a:rPr lang="ru-RU" sz="3200" i="1" smtClean="0"/>
              <a:t>ы</a:t>
            </a:r>
            <a:r>
              <a:rPr lang="tt-RU" sz="3200" b="1" i="1" smtClean="0"/>
              <a:t>)</a:t>
            </a:r>
            <a:r>
              <a:rPr lang="tt-RU" sz="4000" smtClean="0"/>
              <a:t> </a:t>
            </a:r>
            <a:endParaRPr lang="ru-RU" sz="4000" smtClean="0"/>
          </a:p>
        </p:txBody>
      </p:sp>
      <p:sp>
        <p:nvSpPr>
          <p:cNvPr id="21506" name="Rectangle 3"/>
          <p:cNvSpPr>
            <a:spLocks noGrp="1" noChangeArrowheads="1"/>
          </p:cNvSpPr>
          <p:nvPr>
            <p:ph type="body" idx="1"/>
          </p:nvPr>
        </p:nvSpPr>
        <p:spPr>
          <a:xfrm>
            <a:off x="457200" y="1412875"/>
            <a:ext cx="8229600" cy="4713288"/>
          </a:xfrm>
        </p:spPr>
        <p:txBody>
          <a:bodyPr/>
          <a:lstStyle/>
          <a:p>
            <a:pPr>
              <a:lnSpc>
                <a:spcPct val="80000"/>
              </a:lnSpc>
            </a:pPr>
            <a:r>
              <a:rPr lang="tt-RU" sz="1800" smtClean="0"/>
              <a:t>т</a:t>
            </a:r>
            <a:r>
              <a:rPr lang="ru-RU" sz="1800" b="1" smtClean="0"/>
              <a:t>итул</a:t>
            </a:r>
            <a:r>
              <a:rPr lang="tt-RU" sz="1800" b="1" smtClean="0"/>
              <a:t> бите</a:t>
            </a:r>
          </a:p>
          <a:p>
            <a:pPr>
              <a:lnSpc>
                <a:spcPct val="80000"/>
              </a:lnSpc>
            </a:pPr>
            <a:r>
              <a:rPr lang="tt-RU" sz="1800" b="1" smtClean="0"/>
              <a:t>аңлатма язуы</a:t>
            </a:r>
            <a:r>
              <a:rPr lang="tt-RU" sz="1800" smtClean="0"/>
              <a:t> </a:t>
            </a:r>
            <a:r>
              <a:rPr lang="ru-RU" sz="1800" smtClean="0"/>
              <a:t> (</a:t>
            </a:r>
            <a:r>
              <a:rPr lang="tt-RU" sz="1800" smtClean="0"/>
              <a:t>уку предметына гомуми </a:t>
            </a:r>
            <a:r>
              <a:rPr lang="ru-RU" sz="1800" smtClean="0"/>
              <a:t>характеристика; </a:t>
            </a:r>
            <a:r>
              <a:rPr lang="tt-RU" sz="1800" smtClean="0"/>
              <a:t> уку планындагы урыны бәян ителә, уку предметы эчтәлегенең кыйммәте  ( </a:t>
            </a:r>
            <a:r>
              <a:rPr lang="ru-RU" sz="1800" smtClean="0"/>
              <a:t>ценностны</a:t>
            </a:r>
            <a:r>
              <a:rPr lang="tt-RU" sz="1800" smtClean="0"/>
              <a:t>е</a:t>
            </a:r>
            <a:r>
              <a:rPr lang="ru-RU" sz="1800" smtClean="0"/>
              <a:t> ориентир</a:t>
            </a:r>
            <a:r>
              <a:rPr lang="tt-RU" sz="1800" smtClean="0"/>
              <a:t>ы) ассызыклана</a:t>
            </a:r>
            <a:r>
              <a:rPr lang="ru-RU" sz="1800" smtClean="0"/>
              <a:t>;</a:t>
            </a:r>
            <a:endParaRPr lang="tt-RU" sz="1800" smtClean="0"/>
          </a:p>
          <a:p>
            <a:pPr>
              <a:lnSpc>
                <a:spcPct val="80000"/>
              </a:lnSpc>
            </a:pPr>
            <a:r>
              <a:rPr lang="tt-RU" sz="1800" smtClean="0"/>
              <a:t> предмет буенча </a:t>
            </a:r>
            <a:r>
              <a:rPr lang="tt-RU" sz="1800" b="1" smtClean="0"/>
              <a:t>планлаштырылган нәтиҗәлелек</a:t>
            </a:r>
            <a:r>
              <a:rPr lang="tt-RU" sz="1800" smtClean="0"/>
              <a:t> (предмет һәм метапредмет);</a:t>
            </a:r>
            <a:endParaRPr lang="ru-RU" sz="1800" smtClean="0"/>
          </a:p>
          <a:p>
            <a:pPr>
              <a:lnSpc>
                <a:spcPct val="80000"/>
              </a:lnSpc>
            </a:pPr>
            <a:r>
              <a:rPr lang="tt-RU" sz="1800" b="1" smtClean="0"/>
              <a:t>уку-методик  чыгынаклар</a:t>
            </a:r>
            <a:r>
              <a:rPr lang="tt-RU" sz="1800" smtClean="0"/>
              <a:t> (бәян ителә, дәлилләнелә; планлаштырылган нәтиҗәлелекне эффектив тәэмин итү максаты белән нинди УМКга, тагын нинди чыгынакларга таяначакмын, ни өчен..) </a:t>
            </a:r>
          </a:p>
          <a:p>
            <a:pPr eaLnBrk="1" hangingPunct="1">
              <a:lnSpc>
                <a:spcPct val="80000"/>
              </a:lnSpc>
            </a:pPr>
            <a:r>
              <a:rPr lang="ru-RU" sz="1600" smtClean="0"/>
              <a:t>предмет материалында шәхес буларак үсеш , предмет һәм  метапредмет </a:t>
            </a:r>
            <a:r>
              <a:rPr lang="ru-RU" sz="1600" b="1" smtClean="0"/>
              <a:t>нәтиҗәлелеген тәэмин итү механизмы</a:t>
            </a:r>
            <a:r>
              <a:rPr lang="ru-RU" sz="1600" smtClean="0"/>
              <a:t> ассызыклану </a:t>
            </a:r>
            <a:endParaRPr lang="tt-RU" sz="1600" smtClean="0"/>
          </a:p>
          <a:p>
            <a:pPr>
              <a:lnSpc>
                <a:spcPct val="80000"/>
              </a:lnSpc>
            </a:pPr>
            <a:r>
              <a:rPr lang="ru-RU" sz="1800" b="1" smtClean="0"/>
              <a:t>темати</a:t>
            </a:r>
            <a:r>
              <a:rPr lang="tt-RU" sz="1800" b="1" smtClean="0"/>
              <a:t>к </a:t>
            </a:r>
            <a:r>
              <a:rPr lang="ru-RU" sz="1800" b="1" smtClean="0"/>
              <a:t>план;</a:t>
            </a:r>
          </a:p>
          <a:p>
            <a:pPr>
              <a:lnSpc>
                <a:spcPct val="80000"/>
              </a:lnSpc>
            </a:pPr>
            <a:r>
              <a:rPr lang="tt-RU" sz="1800" b="1" smtClean="0"/>
              <a:t>укучылар контенгенты</a:t>
            </a:r>
            <a:r>
              <a:rPr lang="tt-RU" sz="1800" smtClean="0"/>
              <a:t> һәм белем бирү оешмасы үзенчәлегеннән (миссиясе) чыгып  нәтиҗәлелекне (предмет һәм метапредмет), укучыларның индивидуаль казанышларын бәяләү системасы  (нәрсәне һәм ничек тикшерәм, ничек бәялим);</a:t>
            </a:r>
          </a:p>
          <a:p>
            <a:pPr eaLnBrk="1" hangingPunct="1">
              <a:lnSpc>
                <a:spcPct val="80000"/>
              </a:lnSpc>
            </a:pPr>
            <a:endParaRPr lang="ru-RU" sz="1200" smtClean="0"/>
          </a:p>
          <a:p>
            <a:pPr eaLnBrk="1" hangingPunct="1">
              <a:lnSpc>
                <a:spcPct val="80000"/>
              </a:lnSpc>
            </a:pPr>
            <a:r>
              <a:rPr lang="tt-RU" sz="1600" b="1" smtClean="0"/>
              <a:t>предмет буенча планлаштырылган нәтиҗәлелекне тәэмин итү өчен зарур ресурслар ассызыклану</a:t>
            </a:r>
            <a:endParaRPr lang="ru-RU" sz="1600" b="1" smtClean="0"/>
          </a:p>
          <a:p>
            <a:pPr>
              <a:lnSpc>
                <a:spcPct val="80000"/>
              </a:lnSpc>
            </a:pPr>
            <a:endParaRPr lang="ru-RU" sz="12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r>
              <a:rPr lang="tt-RU" b="1" smtClean="0"/>
              <a:t>Т</a:t>
            </a:r>
            <a:r>
              <a:rPr lang="ru-RU" b="1" smtClean="0"/>
              <a:t>итул</a:t>
            </a:r>
            <a:r>
              <a:rPr lang="tt-RU" b="1" smtClean="0"/>
              <a:t> бите</a:t>
            </a:r>
            <a:r>
              <a:rPr lang="ru-RU" smtClean="0"/>
              <a:t> </a:t>
            </a:r>
          </a:p>
        </p:txBody>
      </p:sp>
      <p:sp>
        <p:nvSpPr>
          <p:cNvPr id="22530" name="Rectangle 3"/>
          <p:cNvSpPr>
            <a:spLocks noGrp="1" noChangeArrowheads="1"/>
          </p:cNvSpPr>
          <p:nvPr>
            <p:ph type="body" idx="1"/>
          </p:nvPr>
        </p:nvSpPr>
        <p:spPr/>
        <p:txBody>
          <a:bodyPr/>
          <a:lstStyle/>
          <a:p>
            <a:pPr>
              <a:lnSpc>
                <a:spcPct val="80000"/>
              </a:lnSpc>
            </a:pPr>
            <a:r>
              <a:rPr lang="ru-RU" sz="2000" smtClean="0"/>
              <a:t>. </a:t>
            </a:r>
            <a:r>
              <a:rPr lang="tt-RU" sz="2000" smtClean="0"/>
              <a:t> Белем бирү оешмасының юридик исеме (Уставта язылганча) </a:t>
            </a:r>
            <a:endParaRPr lang="ru-RU" sz="2000" smtClean="0"/>
          </a:p>
          <a:p>
            <a:pPr>
              <a:lnSpc>
                <a:spcPct val="80000"/>
              </a:lnSpc>
            </a:pPr>
            <a:r>
              <a:rPr lang="ru-RU" sz="2000" smtClean="0"/>
              <a:t>2. </a:t>
            </a:r>
            <a:r>
              <a:rPr lang="tt-RU" sz="2000" smtClean="0"/>
              <a:t>Килешенү г</a:t>
            </a:r>
            <a:r>
              <a:rPr lang="ru-RU" sz="2000" smtClean="0"/>
              <a:t>риф</a:t>
            </a:r>
            <a:r>
              <a:rPr lang="tt-RU" sz="2000" smtClean="0"/>
              <a:t>ы</a:t>
            </a:r>
            <a:r>
              <a:rPr lang="ru-RU" sz="2000" smtClean="0"/>
              <a:t> (дат</a:t>
            </a:r>
            <a:r>
              <a:rPr lang="tt-RU" sz="2000" smtClean="0"/>
              <a:t>а, методик берләшмә утырышы беркетмәсе номеры</a:t>
            </a:r>
            <a:r>
              <a:rPr lang="ru-RU" sz="2000" smtClean="0"/>
              <a:t>). </a:t>
            </a:r>
          </a:p>
          <a:p>
            <a:pPr>
              <a:lnSpc>
                <a:spcPct val="80000"/>
              </a:lnSpc>
            </a:pPr>
            <a:r>
              <a:rPr lang="ru-RU" sz="2000" smtClean="0"/>
              <a:t>3. </a:t>
            </a:r>
            <a:r>
              <a:rPr lang="tt-RU" sz="2000" smtClean="0"/>
              <a:t>Раслану г</a:t>
            </a:r>
            <a:r>
              <a:rPr lang="ru-RU" sz="2000" smtClean="0"/>
              <a:t>риф</a:t>
            </a:r>
            <a:r>
              <a:rPr lang="tt-RU" sz="2000" smtClean="0"/>
              <a:t>ы</a:t>
            </a:r>
            <a:r>
              <a:rPr lang="ru-RU" sz="2000" smtClean="0"/>
              <a:t> (дат</a:t>
            </a:r>
            <a:r>
              <a:rPr lang="tt-RU" sz="2000" smtClean="0"/>
              <a:t>а, белем оешмасы директоры боерыгы</a:t>
            </a:r>
            <a:r>
              <a:rPr lang="ru-RU" sz="2000" smtClean="0"/>
              <a:t> номер</a:t>
            </a:r>
            <a:r>
              <a:rPr lang="tt-RU" sz="2000" smtClean="0"/>
              <a:t>ы</a:t>
            </a:r>
            <a:r>
              <a:rPr lang="ru-RU" sz="2000" smtClean="0"/>
              <a:t>).</a:t>
            </a:r>
          </a:p>
          <a:p>
            <a:pPr>
              <a:lnSpc>
                <a:spcPct val="80000"/>
              </a:lnSpc>
            </a:pPr>
            <a:r>
              <a:rPr lang="ru-RU" sz="2000" smtClean="0"/>
              <a:t>4. </a:t>
            </a:r>
            <a:r>
              <a:rPr lang="tt-RU" sz="2000" smtClean="0"/>
              <a:t>Уку предметы </a:t>
            </a:r>
            <a:endParaRPr lang="ru-RU" sz="2000" smtClean="0"/>
          </a:p>
          <a:p>
            <a:pPr>
              <a:lnSpc>
                <a:spcPct val="80000"/>
              </a:lnSpc>
            </a:pPr>
            <a:r>
              <a:rPr lang="ru-RU" sz="2000" smtClean="0"/>
              <a:t>5. </a:t>
            </a:r>
            <a:r>
              <a:rPr lang="tt-RU" sz="2000" smtClean="0"/>
              <a:t> Эш программасын төзүче һәм гамәл куючы педагогик хезмәткәрнең фамилиясе, исеме, әтисенең исеме </a:t>
            </a:r>
          </a:p>
          <a:p>
            <a:pPr>
              <a:lnSpc>
                <a:spcPct val="80000"/>
              </a:lnSpc>
            </a:pPr>
            <a:r>
              <a:rPr lang="tt-RU" sz="2000" smtClean="0"/>
              <a:t>(Фәләнов(а) Фәлән Фәлән кызы (улы), татар теле һәм әдәбияты буенча төп гомуми белем бирү программасын гамәлгә куючы югары квалификация категорияле педагогик хезмәткәр) </a:t>
            </a:r>
          </a:p>
          <a:p>
            <a:pPr>
              <a:lnSpc>
                <a:spcPct val="80000"/>
              </a:lnSpc>
            </a:pPr>
            <a:r>
              <a:rPr lang="tt-RU" sz="2000" smtClean="0"/>
              <a:t>6. Шәһәр, район, авыл атамасы</a:t>
            </a:r>
            <a:r>
              <a:rPr lang="ru-RU" sz="2000" smtClean="0"/>
              <a:t>.</a:t>
            </a:r>
          </a:p>
          <a:p>
            <a:pPr>
              <a:lnSpc>
                <a:spcPct val="80000"/>
              </a:lnSpc>
            </a:pPr>
            <a:r>
              <a:rPr lang="ru-RU" sz="2000" smtClean="0"/>
              <a:t>7.</a:t>
            </a:r>
            <a:r>
              <a:rPr lang="tt-RU" sz="2000" smtClean="0"/>
              <a:t>Программаның эшләнү елы</a:t>
            </a:r>
            <a:r>
              <a:rPr lang="ru-RU" sz="2000" smtClean="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p:txBody>
          <a:bodyPr/>
          <a:lstStyle/>
          <a:p>
            <a:pPr eaLnBrk="1" hangingPunct="1"/>
            <a:r>
              <a:rPr lang="ru-RU" smtClean="0"/>
              <a:t>Аңлатма язуы</a:t>
            </a:r>
          </a:p>
        </p:txBody>
      </p:sp>
      <p:sp>
        <p:nvSpPr>
          <p:cNvPr id="23554" name="Содержимое 2"/>
          <p:cNvSpPr>
            <a:spLocks noGrp="1"/>
          </p:cNvSpPr>
          <p:nvPr>
            <p:ph idx="1"/>
          </p:nvPr>
        </p:nvSpPr>
        <p:spPr/>
        <p:txBody>
          <a:bodyPr/>
          <a:lstStyle/>
          <a:p>
            <a:pPr eaLnBrk="1" hangingPunct="1"/>
            <a:r>
              <a:rPr lang="ru-RU" sz="1600" smtClean="0"/>
              <a:t>Эш программасының асылы – концепциясе ассызыклана</a:t>
            </a:r>
          </a:p>
          <a:p>
            <a:pPr eaLnBrk="1" hangingPunct="1"/>
            <a:r>
              <a:rPr lang="ru-RU" sz="1600" smtClean="0"/>
              <a:t> Предмет үзенчәлеге аша төп гомуми белем бирүнең гомуми максаты конкретлаштырыла. </a:t>
            </a:r>
          </a:p>
          <a:p>
            <a:pPr eaLnBrk="1" hangingPunct="1">
              <a:buFontTx/>
              <a:buNone/>
            </a:pPr>
            <a:r>
              <a:rPr lang="ru-RU" sz="1600" smtClean="0"/>
              <a:t>.  Асызыклану зарур: </a:t>
            </a:r>
          </a:p>
          <a:p>
            <a:pPr eaLnBrk="1" hangingPunct="1"/>
            <a:r>
              <a:rPr lang="ru-RU" sz="1600" smtClean="0"/>
              <a:t>эш программасы нигезләнгән норматив – хокукый документлар (халыкара, РФ, ТР, муниципаль, локаль –м</a:t>
            </a:r>
            <a:r>
              <a:rPr lang="tt-RU" sz="1600" smtClean="0"/>
              <a:t>ә</a:t>
            </a:r>
            <a:r>
              <a:rPr lang="ru-RU" sz="1600" smtClean="0"/>
              <a:t>ктәпнеке )</a:t>
            </a:r>
          </a:p>
          <a:p>
            <a:pPr eaLnBrk="1" hangingPunct="1"/>
            <a:r>
              <a:rPr lang="ru-RU" sz="1600" smtClean="0"/>
              <a:t> укучыларга характеристика,  (медик, педагогик, психологик, м</a:t>
            </a:r>
            <a:r>
              <a:rPr lang="tt-RU" sz="1600" smtClean="0"/>
              <a:t>әктәпнең үсеш программасыннан алам)</a:t>
            </a:r>
          </a:p>
          <a:p>
            <a:pPr eaLnBrk="1" hangingPunct="1"/>
            <a:r>
              <a:rPr lang="ru-RU" sz="1600" smtClean="0"/>
              <a:t> Эш программасы нигезе булган программа турында мәгъ</a:t>
            </a:r>
            <a:r>
              <a:rPr lang="tt-RU" sz="1600" smtClean="0"/>
              <a:t>лүмат, дәлил. (</a:t>
            </a:r>
            <a:r>
              <a:rPr lang="ru-RU" sz="1600" smtClean="0"/>
              <a:t> үрнәк программа, авторлык программасы</a:t>
            </a:r>
          </a:p>
          <a:p>
            <a:pPr eaLnBrk="1" hangingPunct="1">
              <a:buFontTx/>
              <a:buNone/>
            </a:pPr>
            <a:r>
              <a:rPr lang="tt-RU" sz="1600" smtClean="0"/>
              <a:t>(Әгәр эш программасы модификацияләнгән икән, күрсәтү зарур .</a:t>
            </a:r>
            <a:r>
              <a:rPr lang="ru-RU" sz="1600" smtClean="0"/>
              <a:t>Программа нигезенә фәлән программа алынды ( авторның инициалы, фамилиясе.)</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p:txBody>
          <a:bodyPr/>
          <a:lstStyle/>
          <a:p>
            <a:pPr eaLnBrk="1" hangingPunct="1"/>
            <a:r>
              <a:rPr lang="ru-RU" sz="3200" smtClean="0"/>
              <a:t>Норматив документларның  рангы</a:t>
            </a:r>
          </a:p>
        </p:txBody>
      </p:sp>
      <p:sp>
        <p:nvSpPr>
          <p:cNvPr id="24578" name="Содержимое 2"/>
          <p:cNvSpPr>
            <a:spLocks noGrp="1"/>
          </p:cNvSpPr>
          <p:nvPr>
            <p:ph idx="1"/>
          </p:nvPr>
        </p:nvSpPr>
        <p:spPr>
          <a:xfrm>
            <a:off x="457200" y="1357313"/>
            <a:ext cx="8229600" cy="4768850"/>
          </a:xfrm>
        </p:spPr>
        <p:txBody>
          <a:bodyPr/>
          <a:lstStyle/>
          <a:p>
            <a:pPr eaLnBrk="1" hangingPunct="1">
              <a:buFontTx/>
              <a:buNone/>
            </a:pPr>
            <a:r>
              <a:rPr lang="tt-RU" sz="1600" dirty="0" smtClean="0"/>
              <a:t>«Россия Федерациясе</a:t>
            </a:r>
            <a:r>
              <a:rPr lang="tt-RU" sz="1600" b="1" dirty="0" smtClean="0"/>
              <a:t> </a:t>
            </a:r>
            <a:r>
              <a:rPr lang="tt-RU" sz="1600" dirty="0" smtClean="0"/>
              <a:t>мәгарифе турында»гы  федераль закон </a:t>
            </a:r>
            <a:r>
              <a:rPr lang="tt-RU" sz="1600" i="1" dirty="0" smtClean="0"/>
              <a:t>(  2012 нче елның 29 нчы декабрендә Россия Федерациясе Президенты тарафыннан имзаланган 273 нче ФЗ; 2013 нче елның 1нче сентябреннән гамәлдә);</a:t>
            </a:r>
            <a:endParaRPr lang="ru-RU" sz="1600" dirty="0" smtClean="0"/>
          </a:p>
          <a:p>
            <a:pPr eaLnBrk="1" hangingPunct="1"/>
            <a:r>
              <a:rPr lang="tt-RU" sz="1600" dirty="0" smtClean="0"/>
              <a:t>«ТР дәүләт телләре һәм ТРсындагы башка телләр турында»гы Татарстан Республикасы законы;</a:t>
            </a:r>
            <a:endParaRPr lang="ru-RU" sz="1600" dirty="0" smtClean="0"/>
          </a:p>
          <a:p>
            <a:pPr eaLnBrk="1" hangingPunct="1"/>
            <a:r>
              <a:rPr lang="tt-RU" sz="1600" dirty="0" smtClean="0"/>
              <a:t>«Мәгариф турында» гы Татарстан Республикасы законы  (№ 68, 2013 нче елның 22 нче июле);</a:t>
            </a:r>
            <a:endParaRPr lang="ru-RU" sz="1600" dirty="0" smtClean="0"/>
          </a:p>
          <a:p>
            <a:pPr eaLnBrk="1" hangingPunct="1"/>
            <a:r>
              <a:rPr lang="ru-RU" sz="1600" dirty="0" smtClean="0"/>
              <a:t>«201</a:t>
            </a:r>
            <a:r>
              <a:rPr lang="tt-RU" sz="1600" dirty="0" smtClean="0"/>
              <a:t>4</a:t>
            </a:r>
            <a:r>
              <a:rPr lang="ru-RU" sz="1600" dirty="0" smtClean="0"/>
              <a:t>-2020 </a:t>
            </a:r>
            <a:r>
              <a:rPr lang="ru-RU" sz="1600" dirty="0" err="1" smtClean="0"/>
              <a:t>нче</a:t>
            </a:r>
            <a:r>
              <a:rPr lang="ru-RU" sz="1600" dirty="0" smtClean="0"/>
              <a:t> </a:t>
            </a:r>
            <a:r>
              <a:rPr lang="ru-RU" sz="1600" dirty="0" err="1" smtClean="0"/>
              <a:t>еллар</a:t>
            </a:r>
            <a:r>
              <a:rPr lang="tt-RU" sz="1600" dirty="0" smtClean="0"/>
              <a:t>д</a:t>
            </a:r>
            <a:r>
              <a:rPr lang="ru-RU" sz="1600" dirty="0" smtClean="0"/>
              <a:t>а ТР </a:t>
            </a:r>
            <a:r>
              <a:rPr lang="ru-RU" sz="1600" dirty="0" err="1" smtClean="0"/>
              <a:t>сы</a:t>
            </a:r>
            <a:r>
              <a:rPr lang="ru-RU" sz="1600" dirty="0" smtClean="0"/>
              <a:t> </a:t>
            </a:r>
            <a:r>
              <a:rPr lang="tt-RU" sz="1600" dirty="0" smtClean="0"/>
              <a:t>дәүләт телләрен һәм ТРның башка  </a:t>
            </a:r>
            <a:r>
              <a:rPr lang="ru-RU" sz="1600" dirty="0" err="1" smtClean="0"/>
              <a:t>халыклары</a:t>
            </a:r>
            <a:r>
              <a:rPr lang="ru-RU" sz="1600" dirty="0" smtClean="0"/>
              <a:t> </a:t>
            </a:r>
            <a:r>
              <a:rPr lang="ru-RU" sz="1600" dirty="0" err="1" smtClean="0"/>
              <a:t>телләрен саклау</a:t>
            </a:r>
            <a:r>
              <a:rPr lang="ru-RU" sz="1600" dirty="0" smtClean="0"/>
              <a:t>, </a:t>
            </a:r>
            <a:r>
              <a:rPr lang="ru-RU" sz="1600" dirty="0" err="1" smtClean="0"/>
              <a:t>өйрәнү һәм үстерү</a:t>
            </a:r>
            <a:r>
              <a:rPr lang="tt-RU" sz="1600" dirty="0" smtClean="0"/>
              <a:t>»</a:t>
            </a:r>
            <a:r>
              <a:rPr lang="ru-RU" sz="1600" dirty="0" smtClean="0"/>
              <a:t> </a:t>
            </a:r>
            <a:r>
              <a:rPr lang="ru-RU" sz="1600" dirty="0" err="1" smtClean="0"/>
              <a:t>ТРсы</a:t>
            </a:r>
            <a:r>
              <a:rPr lang="ru-RU" sz="1600" dirty="0" smtClean="0"/>
              <a:t> </a:t>
            </a:r>
            <a:r>
              <a:rPr lang="ru-RU" sz="1600" dirty="0" err="1" smtClean="0"/>
              <a:t>дәүләт программасы</a:t>
            </a:r>
            <a:r>
              <a:rPr lang="tt-RU" sz="1600" dirty="0" smtClean="0"/>
              <a:t> (ТР Министрлар Кабинетының  2013 нче елның 25 нче октябреннән 794 нче  карары) </a:t>
            </a:r>
            <a:endParaRPr lang="ru-RU" sz="1600" dirty="0" smtClean="0"/>
          </a:p>
          <a:p>
            <a:pPr eaLnBrk="1" hangingPunct="1"/>
            <a:r>
              <a:rPr lang="ru-RU" sz="1600" dirty="0" smtClean="0"/>
              <a:t>  РФ </a:t>
            </a:r>
            <a:r>
              <a:rPr lang="ru-RU" sz="1600" dirty="0" err="1" smtClean="0"/>
              <a:t>Мәгариф һәм фән министрлыгы</a:t>
            </a:r>
            <a:r>
              <a:rPr lang="ru-RU" sz="1600" dirty="0" smtClean="0"/>
              <a:t> </a:t>
            </a:r>
            <a:r>
              <a:rPr lang="ru-RU" sz="1600" dirty="0" err="1" smtClean="0"/>
              <a:t>боерыклары</a:t>
            </a:r>
            <a:r>
              <a:rPr lang="ru-RU" sz="1600" dirty="0" smtClean="0"/>
              <a:t>, </a:t>
            </a:r>
            <a:r>
              <a:rPr lang="ru-RU" sz="1600" dirty="0" err="1" smtClean="0"/>
              <a:t>карарлары</a:t>
            </a:r>
            <a:r>
              <a:rPr lang="ru-RU" sz="1600" dirty="0" smtClean="0"/>
              <a:t> (распоряжения);</a:t>
            </a:r>
          </a:p>
          <a:p>
            <a:pPr eaLnBrk="1" hangingPunct="1"/>
            <a:r>
              <a:rPr lang="ru-RU" sz="1600" dirty="0" smtClean="0"/>
              <a:t>ТР </a:t>
            </a:r>
            <a:r>
              <a:rPr lang="ru-RU" sz="1600" dirty="0" err="1" smtClean="0"/>
              <a:t>Мәгариф һәм фән министрлыгы</a:t>
            </a:r>
            <a:r>
              <a:rPr lang="ru-RU" sz="1600" dirty="0" smtClean="0"/>
              <a:t> </a:t>
            </a:r>
            <a:r>
              <a:rPr lang="ru-RU" sz="1600" dirty="0" err="1" smtClean="0"/>
              <a:t>боерыклары</a:t>
            </a:r>
            <a:r>
              <a:rPr lang="ru-RU" sz="1600" dirty="0" smtClean="0"/>
              <a:t>, </a:t>
            </a:r>
            <a:r>
              <a:rPr lang="ru-RU" sz="1600" dirty="0" err="1" smtClean="0"/>
              <a:t>карарлары</a:t>
            </a:r>
            <a:r>
              <a:rPr lang="ru-RU" sz="1600" dirty="0" smtClean="0"/>
              <a:t> (распоряжения);</a:t>
            </a:r>
          </a:p>
          <a:p>
            <a:pPr eaLnBrk="1" hangingPunct="1"/>
            <a:r>
              <a:rPr lang="ru-RU" sz="1600" dirty="0" smtClean="0"/>
              <a:t>предмет </a:t>
            </a:r>
            <a:r>
              <a:rPr lang="ru-RU" sz="1600" dirty="0" err="1" smtClean="0"/>
              <a:t>буенча</a:t>
            </a:r>
            <a:r>
              <a:rPr lang="ru-RU" sz="1600" dirty="0" smtClean="0"/>
              <a:t> </a:t>
            </a:r>
            <a:r>
              <a:rPr lang="ru-RU" sz="1600" dirty="0" err="1" smtClean="0"/>
              <a:t>үрнәк </a:t>
            </a:r>
            <a:r>
              <a:rPr lang="ru-RU" sz="1600" dirty="0" smtClean="0"/>
              <a:t>программа;  Федеральный </a:t>
            </a:r>
            <a:r>
              <a:rPr lang="ru-RU" sz="1600" dirty="0" err="1" smtClean="0"/>
              <a:t>переченьгә кертелгән  дәреслекләр</a:t>
            </a:r>
            <a:r>
              <a:rPr lang="ru-RU" sz="1600" dirty="0" smtClean="0"/>
              <a:t>;</a:t>
            </a:r>
          </a:p>
          <a:p>
            <a:pPr eaLnBrk="1" hangingPunct="1"/>
            <a:endParaRPr lang="ru-RU" sz="1600" dirty="0" smtClean="0"/>
          </a:p>
          <a:p>
            <a:pPr eaLnBrk="1" hangingPunct="1"/>
            <a:r>
              <a:rPr lang="ru-RU" sz="1600" dirty="0" smtClean="0"/>
              <a:t>.</a:t>
            </a:r>
          </a:p>
          <a:p>
            <a:pPr eaLnBrk="1" hangingPunct="1"/>
            <a:endParaRPr lang="tt-RU" sz="1600" dirty="0" smtClean="0"/>
          </a:p>
          <a:p>
            <a:pPr eaLnBrk="1" hangingPunct="1"/>
            <a:endParaRPr lang="tt-RU" sz="1600" dirty="0" smtClean="0"/>
          </a:p>
          <a:p>
            <a:pPr eaLnBrk="1" hangingPunct="1"/>
            <a:endParaRPr lang="ru-RU" sz="1600" dirty="0" smtClean="0"/>
          </a:p>
          <a:p>
            <a:pPr eaLnBrk="1" hangingPunct="1"/>
            <a:endParaRPr lang="ru-RU" dirty="0" smtClean="0"/>
          </a:p>
          <a:p>
            <a:pPr eaLnBrk="1" hangingPunct="1"/>
            <a:endParaRPr lang="ru-RU"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p:txBody>
          <a:bodyPr/>
          <a:lstStyle/>
          <a:p>
            <a:r>
              <a:rPr lang="tt-RU" sz="1800" b="1" smtClean="0"/>
              <a:t>Россия Федерациясе тарафыннан кул куелган халыкара  килешүләр - Международные документы, подписанные Российской Федерацией:</a:t>
            </a:r>
            <a:r>
              <a:rPr lang="tt-RU" sz="1800" smtClean="0"/>
              <a:t/>
            </a:r>
            <a:br>
              <a:rPr lang="tt-RU" sz="1800" smtClean="0"/>
            </a:br>
            <a:endParaRPr lang="ru-RU" sz="1800" smtClean="0"/>
          </a:p>
        </p:txBody>
      </p:sp>
      <p:sp>
        <p:nvSpPr>
          <p:cNvPr id="25602" name="Rectangle 3"/>
          <p:cNvSpPr>
            <a:spLocks noGrp="1" noChangeArrowheads="1"/>
          </p:cNvSpPr>
          <p:nvPr>
            <p:ph type="body" idx="1"/>
          </p:nvPr>
        </p:nvSpPr>
        <p:spPr/>
        <p:txBody>
          <a:bodyPr/>
          <a:lstStyle/>
          <a:p>
            <a:pPr>
              <a:lnSpc>
                <a:spcPct val="80000"/>
              </a:lnSpc>
            </a:pPr>
            <a:r>
              <a:rPr lang="tt-RU" sz="2000" smtClean="0"/>
              <a:t>«Мәгариф өлкәсендә дискриминациягә каршы көрәш турында» </a:t>
            </a:r>
            <a:r>
              <a:rPr lang="tt-RU" sz="2000" b="1" i="1" smtClean="0"/>
              <a:t>- </a:t>
            </a:r>
            <a:r>
              <a:rPr lang="tt-RU" sz="2000" i="1" smtClean="0"/>
              <a:t> «Конвенция о борьбе с дискриминацией в области образования»</a:t>
            </a:r>
            <a:r>
              <a:rPr lang="tt-RU" sz="2000" smtClean="0"/>
              <a:t>;</a:t>
            </a:r>
          </a:p>
          <a:p>
            <a:pPr>
              <a:lnSpc>
                <a:spcPct val="80000"/>
              </a:lnSpc>
            </a:pPr>
            <a:r>
              <a:rPr lang="tt-RU" sz="2000" smtClean="0"/>
              <a:t>«Аз санлы милләтләрнең хокукларын тәэмин итү турында» - </a:t>
            </a:r>
            <a:r>
              <a:rPr lang="tt-RU" sz="2000" i="1" smtClean="0"/>
              <a:t>«Конвенция об обеспечении прав лиц, принадлежащих к национальным меньшинствам»  </a:t>
            </a:r>
          </a:p>
          <a:p>
            <a:pPr>
              <a:lnSpc>
                <a:spcPct val="80000"/>
              </a:lnSpc>
            </a:pPr>
            <a:r>
              <a:rPr lang="tt-RU" sz="2000" i="1" smtClean="0"/>
              <a:t>           (Конвенция – халыкара килешү; дискриминация – хокуктан мәхрүм итү);</a:t>
            </a:r>
            <a:endParaRPr lang="tt-RU" sz="2000" smtClean="0"/>
          </a:p>
          <a:p>
            <a:pPr>
              <a:lnSpc>
                <a:spcPct val="80000"/>
              </a:lnSpc>
            </a:pPr>
            <a:r>
              <a:rPr lang="tt-RU" sz="2000" smtClean="0"/>
              <a:t>«Бала хокуклары турындагы ковенция » </a:t>
            </a:r>
            <a:r>
              <a:rPr lang="tt-RU" sz="2000" b="1" i="1" smtClean="0"/>
              <a:t>- </a:t>
            </a:r>
            <a:r>
              <a:rPr lang="tt-RU" sz="2000" i="1" smtClean="0"/>
              <a:t> «Конвенция о правах ребенка» </a:t>
            </a:r>
          </a:p>
          <a:p>
            <a:pPr>
              <a:lnSpc>
                <a:spcPct val="80000"/>
              </a:lnSpc>
            </a:pPr>
            <a:r>
              <a:rPr lang="tt-RU" sz="2000" i="1" smtClean="0"/>
              <a:t> Берләшкән милләтләр оешмасы генераль Ассамблеясе тарафыннан ( 44/ 45 нче резолюциясе нигезендә</a:t>
            </a:r>
            <a:r>
              <a:rPr lang="tt-RU" sz="2000" b="1" i="1" smtClean="0"/>
              <a:t>)  </a:t>
            </a:r>
            <a:r>
              <a:rPr lang="tt-RU" sz="2000" i="1" smtClean="0"/>
              <a:t>1989 нчы елның 20 нче ноябрендә кабул ителә,  1990 нчы елның 13 нче июнендә СССР Югары Советы  тарафыннан раслана (ратификацияләнә)  һәм 1990 нчы елның 15 нче сентябреннән Россия Федерациясендә дә гамәлгә куела.</a:t>
            </a:r>
            <a:endParaRPr lang="tt-RU" sz="2000" b="1" smtClean="0"/>
          </a:p>
          <a:p>
            <a:pPr>
              <a:lnSpc>
                <a:spcPct val="80000"/>
              </a:lnSpc>
            </a:pPr>
            <a:endParaRPr lang="ru-RU" sz="200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a:lstStyle/>
          <a:p>
            <a:r>
              <a:rPr lang="tt-RU" sz="1800" b="1" smtClean="0"/>
              <a:t>Россия Федерациясе</a:t>
            </a:r>
            <a:r>
              <a:rPr lang="tt-RU" sz="1800" smtClean="0"/>
              <a:t> </a:t>
            </a:r>
            <a:r>
              <a:rPr lang="tt-RU" sz="1800" b="1" smtClean="0"/>
              <a:t>законннары - законы Российской Федерации:</a:t>
            </a:r>
            <a:br>
              <a:rPr lang="tt-RU" sz="1800" b="1" smtClean="0"/>
            </a:br>
            <a:endParaRPr lang="ru-RU" sz="1800" b="1" smtClean="0"/>
          </a:p>
        </p:txBody>
      </p:sp>
      <p:sp>
        <p:nvSpPr>
          <p:cNvPr id="26626" name="Rectangle 3"/>
          <p:cNvSpPr>
            <a:spLocks noGrp="1" noChangeArrowheads="1"/>
          </p:cNvSpPr>
          <p:nvPr>
            <p:ph type="body" idx="1"/>
          </p:nvPr>
        </p:nvSpPr>
        <p:spPr/>
        <p:txBody>
          <a:bodyPr/>
          <a:lstStyle/>
          <a:p>
            <a:pPr>
              <a:lnSpc>
                <a:spcPct val="80000"/>
              </a:lnSpc>
            </a:pPr>
            <a:r>
              <a:rPr lang="tt-RU" sz="1800" b="1" smtClean="0"/>
              <a:t>«</a:t>
            </a:r>
            <a:r>
              <a:rPr lang="tt-RU" sz="1800" smtClean="0"/>
              <a:t>Россия Федерациясе халыклары телләре турында» </a:t>
            </a:r>
            <a:r>
              <a:rPr lang="tt-RU" sz="1800" i="1" smtClean="0"/>
              <a:t>«О языках народов Российской Федерации»;</a:t>
            </a:r>
            <a:endParaRPr lang="tt-RU" sz="1800" smtClean="0"/>
          </a:p>
          <a:p>
            <a:pPr>
              <a:lnSpc>
                <a:spcPct val="80000"/>
              </a:lnSpc>
            </a:pPr>
            <a:r>
              <a:rPr lang="tt-RU" sz="1800" smtClean="0"/>
              <a:t>«Россия Федерациясе</a:t>
            </a:r>
            <a:r>
              <a:rPr lang="tt-RU" sz="1800" b="1" smtClean="0"/>
              <a:t> </a:t>
            </a:r>
            <a:r>
              <a:rPr lang="tt-RU" sz="1800" smtClean="0"/>
              <a:t>мәгарифе турында»гы  федераль закон - ФЗ «Об образовании в Российской Федерации»</a:t>
            </a:r>
            <a:r>
              <a:rPr lang="tt-RU" sz="1800" i="1" smtClean="0"/>
              <a:t> (  2012 нче елның 29 нчы декабрендә Россия Федерациясе Президенты тарафыннан имзаланган 273 нче ФЗ; 2013 нче елның 1нче сентябреннән гамәлдә);</a:t>
            </a:r>
          </a:p>
          <a:p>
            <a:pPr>
              <a:lnSpc>
                <a:spcPct val="80000"/>
              </a:lnSpc>
            </a:pPr>
            <a:r>
              <a:rPr lang="tt-RU" sz="1800" i="1" smtClean="0"/>
              <a:t>«</a:t>
            </a:r>
            <a:r>
              <a:rPr lang="tt-RU" sz="1800" smtClean="0"/>
              <a:t>Россия Федерациясе гражданины шәхесенең рухи-әхлакый үсешен тәэмин итү концепциясе</a:t>
            </a:r>
            <a:r>
              <a:rPr lang="tt-RU" sz="1800" i="1" smtClean="0"/>
              <a:t>» - «</a:t>
            </a:r>
            <a:r>
              <a:rPr lang="tt-RU" sz="1800" smtClean="0"/>
              <a:t>Концепция духовно-нравственного развития и воспитания личности гражданина Российской Федерации</a:t>
            </a:r>
            <a:r>
              <a:rPr lang="tt-RU" sz="1800" i="1" smtClean="0"/>
              <a:t>»;</a:t>
            </a:r>
          </a:p>
          <a:p>
            <a:pPr>
              <a:lnSpc>
                <a:spcPct val="80000"/>
              </a:lnSpc>
            </a:pPr>
            <a:r>
              <a:rPr lang="tt-RU" sz="1800" i="1" smtClean="0"/>
              <a:t>«</a:t>
            </a:r>
            <a:r>
              <a:rPr lang="tt-RU" sz="1800" smtClean="0"/>
              <a:t>Гомуми белем бирү федераль дәүләт стандартлары концепциясе</a:t>
            </a:r>
            <a:r>
              <a:rPr lang="tt-RU" sz="1800" i="1" smtClean="0"/>
              <a:t>» </a:t>
            </a:r>
            <a:r>
              <a:rPr lang="tt-RU" sz="1800" smtClean="0"/>
              <a:t>- </a:t>
            </a:r>
            <a:r>
              <a:rPr lang="tt-RU" sz="1800" i="1" smtClean="0"/>
              <a:t>«</a:t>
            </a:r>
            <a:r>
              <a:rPr lang="tt-RU" sz="1800" smtClean="0"/>
              <a:t>Концепция федеральных государственных образовательных стандартов общего образования</a:t>
            </a:r>
            <a:r>
              <a:rPr lang="tt-RU" sz="1800" i="1" smtClean="0"/>
              <a:t>»;</a:t>
            </a:r>
          </a:p>
          <a:p>
            <a:pPr>
              <a:lnSpc>
                <a:spcPct val="80000"/>
              </a:lnSpc>
            </a:pPr>
            <a:r>
              <a:rPr lang="tt-RU" sz="1800" i="1" smtClean="0"/>
              <a:t>«</a:t>
            </a:r>
            <a:r>
              <a:rPr lang="tt-RU" sz="1800" smtClean="0"/>
              <a:t>Гомуми белем бирү эчтәлегенең фундаменталь төше концепциясе</a:t>
            </a:r>
            <a:r>
              <a:rPr lang="tt-RU" sz="1800" i="1" smtClean="0"/>
              <a:t>»- «</a:t>
            </a:r>
            <a:r>
              <a:rPr lang="tt-RU" sz="1800" smtClean="0"/>
              <a:t>Фундаментальное ядро содержания общего образования</a:t>
            </a:r>
            <a:r>
              <a:rPr lang="tt-RU" sz="1800" i="1" smtClean="0"/>
              <a:t>»</a:t>
            </a:r>
            <a:endParaRPr lang="tt-RU" sz="1800" smtClean="0"/>
          </a:p>
          <a:p>
            <a:pPr>
              <a:lnSpc>
                <a:spcPct val="80000"/>
              </a:lnSpc>
            </a:pPr>
            <a:r>
              <a:rPr lang="tt-RU" sz="1800" smtClean="0"/>
              <a:t>РФ Хезмәт һәм со</a:t>
            </a:r>
            <a:r>
              <a:rPr lang="ru-RU" sz="1800" smtClean="0"/>
              <a:t>циаль яклау министрлыгының «Педагог» профессиональ стандартны раслау хакындагы боерыгы:№544. 18.10.2013</a:t>
            </a:r>
          </a:p>
          <a:p>
            <a:pPr>
              <a:lnSpc>
                <a:spcPct val="80000"/>
              </a:lnSpc>
            </a:pPr>
            <a:r>
              <a:rPr lang="ru-RU" sz="1800" smtClean="0"/>
              <a:t>Гамәлгә керә: 1.01.2015</a:t>
            </a:r>
            <a:endParaRPr lang="tt-RU" sz="1800" b="1" smtClean="0"/>
          </a:p>
          <a:p>
            <a:pPr>
              <a:lnSpc>
                <a:spcPct val="80000"/>
              </a:lnSpc>
            </a:pPr>
            <a:endParaRPr lang="ru-RU" sz="18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r>
              <a:rPr lang="tt-RU" sz="1800" b="1" smtClean="0"/>
              <a:t>Татарстан Республикасы законнары  - Законы Республики Татарстан:</a:t>
            </a:r>
            <a:r>
              <a:rPr lang="tt-RU" sz="1800" smtClean="0"/>
              <a:t/>
            </a:r>
            <a:br>
              <a:rPr lang="tt-RU" sz="1800" smtClean="0"/>
            </a:br>
            <a:endParaRPr lang="ru-RU" sz="1800" smtClean="0"/>
          </a:p>
        </p:txBody>
      </p:sp>
      <p:sp>
        <p:nvSpPr>
          <p:cNvPr id="27650" name="Rectangle 3"/>
          <p:cNvSpPr>
            <a:spLocks noGrp="1" noChangeArrowheads="1"/>
          </p:cNvSpPr>
          <p:nvPr>
            <p:ph type="body" idx="1"/>
          </p:nvPr>
        </p:nvSpPr>
        <p:spPr/>
        <p:txBody>
          <a:bodyPr/>
          <a:lstStyle/>
          <a:p>
            <a:pPr>
              <a:lnSpc>
                <a:spcPct val="80000"/>
              </a:lnSpc>
            </a:pPr>
            <a:r>
              <a:rPr lang="tt-RU" sz="2000" smtClean="0"/>
              <a:t>«О  государственных языках Республики Татарстан и других языках в Республике Татарстан», «ТР дәүләт телләре һәм ТРсындагы башка телләр турында»гы Татарстан Республикасы законы;</a:t>
            </a:r>
          </a:p>
          <a:p>
            <a:pPr>
              <a:lnSpc>
                <a:spcPct val="80000"/>
              </a:lnSpc>
            </a:pPr>
            <a:r>
              <a:rPr lang="tt-RU" sz="2000" smtClean="0"/>
              <a:t>Закон Республики Татарстан «Об образовании» - «Мәгариф турында» гы Татарстан Республикасы законы  (№ 68, 2013 нче елның 22 нче июле);</a:t>
            </a:r>
          </a:p>
          <a:p>
            <a:pPr>
              <a:lnSpc>
                <a:spcPct val="80000"/>
              </a:lnSpc>
            </a:pPr>
            <a:r>
              <a:rPr lang="tt-RU" sz="2000" smtClean="0"/>
              <a:t>«Государственая программа Республики Татарстан «Сохранение, изучение и развитие языков РТ и других народов в Республике Татарстан на 2014–2020 годы»</a:t>
            </a:r>
            <a:r>
              <a:rPr lang="ru-RU" sz="2000" smtClean="0"/>
              <a:t> -  «201</a:t>
            </a:r>
            <a:r>
              <a:rPr lang="tt-RU" sz="2000" smtClean="0"/>
              <a:t>4</a:t>
            </a:r>
            <a:r>
              <a:rPr lang="ru-RU" sz="2000" smtClean="0"/>
              <a:t>-2020</a:t>
            </a:r>
            <a:r>
              <a:rPr lang="tt-RU" sz="2000" smtClean="0"/>
              <a:t> </a:t>
            </a:r>
            <a:r>
              <a:rPr lang="ru-RU" sz="2000" smtClean="0"/>
              <a:t>нче еллар</a:t>
            </a:r>
            <a:r>
              <a:rPr lang="tt-RU" sz="2000" smtClean="0"/>
              <a:t>д</a:t>
            </a:r>
            <a:r>
              <a:rPr lang="ru-RU" sz="2000" smtClean="0"/>
              <a:t>а ТР сы </a:t>
            </a:r>
            <a:r>
              <a:rPr lang="tt-RU" sz="2000" smtClean="0"/>
              <a:t>дәүләт телләрен һәм ТРның башка  </a:t>
            </a:r>
            <a:r>
              <a:rPr lang="ru-RU" sz="2000" smtClean="0"/>
              <a:t>халыклары</a:t>
            </a:r>
            <a:r>
              <a:rPr lang="tt-RU" sz="2000" smtClean="0"/>
              <a:t> </a:t>
            </a:r>
            <a:r>
              <a:rPr lang="ru-RU" sz="2000" smtClean="0"/>
              <a:t>телләрен саклау, өйрәнү һәм үстерү</a:t>
            </a:r>
            <a:r>
              <a:rPr lang="tt-RU" sz="2000" smtClean="0"/>
              <a:t>»</a:t>
            </a:r>
            <a:r>
              <a:rPr lang="ru-RU" sz="2000" smtClean="0"/>
              <a:t> ТРсы дәүләт программасы</a:t>
            </a:r>
            <a:r>
              <a:rPr lang="tt-RU" sz="2000" smtClean="0"/>
              <a:t> (ТР Министрлар Кабинетының  2013 нче елның 25 нче октябреннән 794 нче  карары) </a:t>
            </a:r>
            <a:endParaRPr lang="ru-RU" sz="200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p:txBody>
          <a:bodyPr/>
          <a:lstStyle/>
          <a:p>
            <a:r>
              <a:rPr lang="tt-RU" sz="4000" smtClean="0"/>
              <a:t>Муниципаль берәмлек документлары</a:t>
            </a:r>
            <a:endParaRPr lang="ru-RU" sz="4000" smtClean="0"/>
          </a:p>
        </p:txBody>
      </p:sp>
      <p:sp>
        <p:nvSpPr>
          <p:cNvPr id="28674" name="Rectangle 3"/>
          <p:cNvSpPr>
            <a:spLocks noGrp="1" noChangeArrowheads="1"/>
          </p:cNvSpPr>
          <p:nvPr>
            <p:ph type="body" idx="1"/>
          </p:nvPr>
        </p:nvSpPr>
        <p:spPr/>
        <p:txBody>
          <a:bodyPr/>
          <a:lstStyle/>
          <a:p>
            <a:endParaRPr lang="ru-RU"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title"/>
          </p:nvPr>
        </p:nvSpPr>
        <p:spPr/>
        <p:txBody>
          <a:bodyPr/>
          <a:lstStyle/>
          <a:p>
            <a:endParaRPr lang="ru-RU" smtClean="0"/>
          </a:p>
        </p:txBody>
      </p:sp>
      <p:sp>
        <p:nvSpPr>
          <p:cNvPr id="14338" name="Rectangle 3"/>
          <p:cNvSpPr>
            <a:spLocks noGrp="1" noChangeArrowheads="1"/>
          </p:cNvSpPr>
          <p:nvPr>
            <p:ph type="body" idx="1"/>
          </p:nvPr>
        </p:nvSpPr>
        <p:spPr/>
        <p:txBody>
          <a:bodyPr/>
          <a:lstStyle/>
          <a:p>
            <a:r>
              <a:rPr lang="tt-RU" sz="4000" smtClean="0">
                <a:solidFill>
                  <a:srgbClr val="FF0000"/>
                </a:solidFill>
              </a:rPr>
              <a:t>Эш программасы моделе. </a:t>
            </a:r>
          </a:p>
          <a:p>
            <a:pPr>
              <a:buFontTx/>
              <a:buNone/>
            </a:pPr>
            <a:endParaRPr lang="tt-RU" sz="4000" smtClean="0">
              <a:solidFill>
                <a:srgbClr val="FF0000"/>
              </a:solidFill>
            </a:endParaRPr>
          </a:p>
          <a:p>
            <a:endParaRPr lang="tt-RU" sz="1600" smtClean="0">
              <a:solidFill>
                <a:srgbClr val="FF0000"/>
              </a:solidFill>
            </a:endParaRPr>
          </a:p>
          <a:p>
            <a:pPr>
              <a:buFontTx/>
              <a:buNone/>
            </a:pPr>
            <a:r>
              <a:rPr lang="tt-RU" sz="1600" smtClean="0"/>
              <a:t>         </a:t>
            </a:r>
            <a:r>
              <a:rPr lang="tt-RU" sz="1800" smtClean="0"/>
              <a:t>Татарстан Республикасы Мәгарифне үстерү институты проекты </a:t>
            </a:r>
          </a:p>
          <a:p>
            <a:endParaRPr lang="tt-RU" sz="1800" smtClean="0"/>
          </a:p>
          <a:p>
            <a:endParaRPr lang="tt-RU" sz="1600" smtClean="0"/>
          </a:p>
          <a:p>
            <a:pPr>
              <a:buFontTx/>
              <a:buNone/>
            </a:pPr>
            <a:r>
              <a:rPr lang="ru-RU" sz="1800" smtClean="0"/>
              <a:t>Искәрмә:  </a:t>
            </a:r>
            <a:r>
              <a:rPr lang="ru-RU" sz="1800" b="1" i="1" smtClean="0"/>
              <a:t>«</a:t>
            </a:r>
            <a:r>
              <a:rPr lang="ru-RU" sz="1800" i="1" smtClean="0"/>
              <a:t>Модель» әлеге проекта «үрнәк- образец», «эталон», «стандарт» төшенчәсендә кулланыла</a:t>
            </a:r>
            <a:r>
              <a:rPr lang="ru-RU" sz="1200" i="1" smtClean="0"/>
              <a:t>.</a:t>
            </a:r>
            <a:br>
              <a:rPr lang="ru-RU" sz="1200" i="1" smtClean="0"/>
            </a:br>
            <a:endParaRPr lang="ru-RU" sz="1200" i="1"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p:txBody>
          <a:bodyPr/>
          <a:lstStyle/>
          <a:p>
            <a:r>
              <a:rPr lang="ru-RU" sz="4000" smtClean="0"/>
              <a:t>Белем оешмасы локаль актлары </a:t>
            </a:r>
          </a:p>
        </p:txBody>
      </p:sp>
      <p:sp>
        <p:nvSpPr>
          <p:cNvPr id="29698" name="Rectangle 3"/>
          <p:cNvSpPr>
            <a:spLocks noGrp="1" noChangeArrowheads="1"/>
          </p:cNvSpPr>
          <p:nvPr>
            <p:ph type="body" idx="1"/>
          </p:nvPr>
        </p:nvSpPr>
        <p:spPr/>
        <p:txBody>
          <a:bodyPr/>
          <a:lstStyle/>
          <a:p>
            <a:endParaRPr lang="ru-RU"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Заголовок 1"/>
          <p:cNvSpPr>
            <a:spLocks noGrp="1"/>
          </p:cNvSpPr>
          <p:nvPr>
            <p:ph type="title"/>
          </p:nvPr>
        </p:nvSpPr>
        <p:spPr/>
        <p:txBody>
          <a:bodyPr/>
          <a:lstStyle/>
          <a:p>
            <a:pPr eaLnBrk="1" hangingPunct="1"/>
            <a:r>
              <a:rPr lang="tt-RU" sz="3200" smtClean="0"/>
              <a:t>Уку предметының максаты</a:t>
            </a:r>
            <a:endParaRPr lang="ru-RU" sz="3200" smtClean="0"/>
          </a:p>
        </p:txBody>
      </p:sp>
      <p:sp>
        <p:nvSpPr>
          <p:cNvPr id="30722" name="Содержимое 2"/>
          <p:cNvSpPr>
            <a:spLocks noGrp="1"/>
          </p:cNvSpPr>
          <p:nvPr>
            <p:ph idx="1"/>
          </p:nvPr>
        </p:nvSpPr>
        <p:spPr/>
        <p:txBody>
          <a:bodyPr/>
          <a:lstStyle/>
          <a:p>
            <a:pPr eaLnBrk="1" hangingPunct="1"/>
            <a:endParaRPr lang="ru-RU" smtClean="0"/>
          </a:p>
          <a:p>
            <a:pPr eaLnBrk="1" hangingPunct="1"/>
            <a:r>
              <a:rPr lang="ru-RU" sz="1600" smtClean="0"/>
              <a:t>Танып белү(мировозренческая )максаты  һәм тәрбияви максаты;</a:t>
            </a:r>
          </a:p>
          <a:p>
            <a:pPr eaLnBrk="1" hangingPunct="1"/>
            <a:r>
              <a:rPr lang="ru-RU" sz="1600" smtClean="0"/>
              <a:t> предмет буенча нәтиҗәлелекне колачлый торган максат, ул бурычларны ассызыклый,  конкретлаштыра</a:t>
            </a:r>
          </a:p>
          <a:p>
            <a:pPr eaLnBrk="1" hangingPunct="1"/>
            <a:r>
              <a:rPr lang="tt-RU" sz="1600" smtClean="0"/>
              <a:t>«Литература- Әдәбият»  предметы эчтәлеге</a:t>
            </a:r>
            <a:endParaRPr lang="ru-RU" sz="1600" smtClean="0"/>
          </a:p>
          <a:p>
            <a:pPr eaLnBrk="1" hangingPunct="1"/>
            <a:r>
              <a:rPr lang="tt-RU" sz="1600" smtClean="0"/>
              <a:t>әдәбият сүз тудырылган образ сәнгате буларак үзләштерү;</a:t>
            </a:r>
            <a:endParaRPr lang="ru-RU" sz="1600" smtClean="0"/>
          </a:p>
          <a:p>
            <a:pPr eaLnBrk="1" hangingPunct="1"/>
            <a:r>
              <a:rPr lang="tt-RU" sz="1600" smtClean="0"/>
              <a:t> әсәр тудырган дөнья: әдәбиятның “мәңгелек” темасы, социаль, фәлсәфи, рухи-әхлакый проблема чишелешен ачыклау;</a:t>
            </a:r>
            <a:endParaRPr lang="ru-RU" sz="1600" smtClean="0"/>
          </a:p>
          <a:p>
            <a:pPr eaLnBrk="1" hangingPunct="1"/>
            <a:r>
              <a:rPr lang="tt-RU" sz="1600" smtClean="0"/>
              <a:t> әдәби төрләр һәм жанрлар;әдә</a:t>
            </a:r>
            <a:r>
              <a:rPr lang="ru-RU" sz="1600" smtClean="0"/>
              <a:t>би процесс </a:t>
            </a:r>
            <a:r>
              <a:rPr lang="tt-RU" sz="1600" smtClean="0"/>
              <a:t>- әдәбиятның үсеш тарихын танып белүнене тәэмин итү;</a:t>
            </a:r>
          </a:p>
          <a:p>
            <a:pPr eaLnBrk="1" hangingPunct="1"/>
            <a:r>
              <a:rPr lang="tt-RU" sz="1600" smtClean="0"/>
              <a:t>әдәби сөйләм күнекмәләре булдыру ;</a:t>
            </a:r>
            <a:endParaRPr lang="ru-RU" sz="1600" smtClean="0"/>
          </a:p>
          <a:p>
            <a:pPr eaLnBrk="1" hangingPunct="1"/>
            <a:endParaRPr lang="ru-RU" sz="1600" smtClean="0"/>
          </a:p>
          <a:p>
            <a:pPr eaLnBrk="1" hangingPunct="1"/>
            <a:endParaRPr lang="ru-RU" sz="160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Заголовок 1"/>
          <p:cNvSpPr>
            <a:spLocks noGrp="1"/>
          </p:cNvSpPr>
          <p:nvPr>
            <p:ph type="title"/>
          </p:nvPr>
        </p:nvSpPr>
        <p:spPr/>
        <p:txBody>
          <a:bodyPr/>
          <a:lstStyle/>
          <a:p>
            <a:pPr eaLnBrk="1" hangingPunct="1"/>
            <a:r>
              <a:rPr lang="tt-RU" sz="2000" smtClean="0"/>
              <a:t>Эш программасын эшләү эзлеклеге буенча тәк</a:t>
            </a:r>
            <a:r>
              <a:rPr lang="ru-RU" sz="2000" smtClean="0"/>
              <a:t>ъдим</a:t>
            </a:r>
          </a:p>
        </p:txBody>
      </p:sp>
      <p:sp>
        <p:nvSpPr>
          <p:cNvPr id="31746" name="Содержимое 2"/>
          <p:cNvSpPr>
            <a:spLocks noGrp="1"/>
          </p:cNvSpPr>
          <p:nvPr>
            <p:ph idx="1"/>
          </p:nvPr>
        </p:nvSpPr>
        <p:spPr>
          <a:xfrm>
            <a:off x="468313" y="1628775"/>
            <a:ext cx="8229600" cy="4525963"/>
          </a:xfrm>
        </p:spPr>
        <p:txBody>
          <a:bodyPr/>
          <a:lstStyle/>
          <a:p>
            <a:pPr eaLnBrk="1" hangingPunct="1"/>
            <a:r>
              <a:rPr lang="ru-RU" sz="1200" smtClean="0"/>
              <a:t>1. </a:t>
            </a:r>
            <a:r>
              <a:rPr lang="tt-RU" sz="1200" smtClean="0"/>
              <a:t>Максатка ярашлы программа </a:t>
            </a:r>
            <a:r>
              <a:rPr lang="ru-RU" sz="1200" smtClean="0"/>
              <a:t>(авторлык, ул булмаганда – үрнәк программа ) һәм аңа туры килә торган   дәреслек ( РФ Мәгариф һәм фән министрлыгы тарафынннан тәкъдим ителгән Федераль исемлектән ) </a:t>
            </a:r>
            <a:r>
              <a:rPr lang="tt-RU" sz="1200" smtClean="0"/>
              <a:t>сайлап алырга </a:t>
            </a:r>
            <a:endParaRPr lang="ru-RU" sz="1200" smtClean="0"/>
          </a:p>
          <a:p>
            <a:pPr eaLnBrk="1" hangingPunct="1"/>
            <a:r>
              <a:rPr lang="ru-RU" sz="1200" smtClean="0"/>
              <a:t>2.  Сайлап алынган программаларның максатларын, белем бирү оешмасының  төп белем бирү программасы  максаты һәм бурычлары белән чагыштырырга . Аларның федераль </a:t>
            </a:r>
            <a:r>
              <a:rPr lang="tt-RU" sz="1200" smtClean="0"/>
              <a:t>дәүләт стандартларына  һәм белем оешмасына бирелгән ата –аналар заказына җавап бирә алу-алмавын ачыкларга. </a:t>
            </a:r>
            <a:endParaRPr lang="ru-RU" sz="1200" smtClean="0"/>
          </a:p>
          <a:p>
            <a:pPr eaLnBrk="1" hangingPunct="1"/>
            <a:r>
              <a:rPr lang="ru-RU" sz="1200" smtClean="0"/>
              <a:t>3.  Белем, күнекмәләр, компетенцияләр, укучылар</a:t>
            </a:r>
            <a:r>
              <a:rPr lang="tt-RU" sz="1200" smtClean="0"/>
              <a:t>ның танып-белү эшчәнлеген оештыру  ысулларын билгеләргә (әгәр ез сайлаган авторлык программасында болар күрсәтелмәгән булса) . </a:t>
            </a:r>
            <a:r>
              <a:rPr lang="ru-RU" sz="1200" smtClean="0"/>
              <a:t> </a:t>
            </a:r>
          </a:p>
          <a:p>
            <a:pPr eaLnBrk="1" hangingPunct="1"/>
            <a:r>
              <a:rPr lang="ru-RU" sz="1200" smtClean="0"/>
              <a:t>4.  Укучы үзләштерәчәк эчтәлекне ассызыкларга: «укучы өйрәнәчәк», «укучыга  өйрәнү мөмкинлеге тудырылачак»  Формалашачак  универсаль  гамәлләр формалашу өчен тудырылган җирлекне ассызыкларга</a:t>
            </a:r>
          </a:p>
          <a:p>
            <a:pPr eaLnBrk="1" hangingPunct="1"/>
            <a:r>
              <a:rPr lang="ru-RU" sz="1200" smtClean="0"/>
              <a:t>5. Авторлык  программасы эчтәлеге белән  үрнәк  (типовой) программа эчтәлеген чагыштырырга. Авторлык программасына кертелмәгән дидактик берәмлекләрне  аерып алырга.   Артык , кирәкмәгән  мәгъ</a:t>
            </a:r>
            <a:r>
              <a:rPr lang="tt-RU" sz="1200" smtClean="0"/>
              <a:t>лүмат өстенлек иткән  бүлек, аерым темаларны ачыкларга,  программага  зарур үзгәрешләр кертергә.</a:t>
            </a:r>
          </a:p>
          <a:p>
            <a:pPr eaLnBrk="1" hangingPunct="1"/>
            <a:endParaRPr lang="ru-RU" sz="1200" smtClean="0"/>
          </a:p>
          <a:p>
            <a:pPr eaLnBrk="1" hangingPunct="1"/>
            <a:r>
              <a:rPr lang="ru-RU" sz="1200" smtClean="0"/>
              <a:t>6. Темалар бирелешендәге эзлеклелекне  һәм аларга бирелгән сәгать </a:t>
            </a:r>
            <a:r>
              <a:rPr lang="tt-RU" sz="1200" smtClean="0"/>
              <a:t>санының максатка ярашлылыгын  ачыкларга.  </a:t>
            </a:r>
          </a:p>
          <a:p>
            <a:pPr eaLnBrk="1" hangingPunct="1"/>
            <a:r>
              <a:rPr lang="tt-RU" sz="1200" smtClean="0"/>
              <a:t>7.  Белем чыганакларын билгеләргә  (уку әсбаплары, белешмә сүзлекләр, интернет ресурслар) </a:t>
            </a:r>
          </a:p>
          <a:p>
            <a:pPr eaLnBrk="1" hangingPunct="1"/>
            <a:endParaRPr lang="ru-RU" sz="1200" smtClean="0"/>
          </a:p>
          <a:p>
            <a:pPr eaLnBrk="1" hangingPunct="1"/>
            <a:r>
              <a:rPr lang="ru-RU" sz="1200" smtClean="0"/>
              <a:t>8.  Программа эчтәлеге үзләштерелешен контроль</a:t>
            </a:r>
            <a:r>
              <a:rPr lang="tt-RU" sz="1200" smtClean="0"/>
              <a:t>дә тоту чараларын сайлап алырга яисә эшләргә. </a:t>
            </a:r>
            <a:endParaRPr lang="ru-RU" sz="1200" smtClean="0"/>
          </a:p>
          <a:p>
            <a:pPr eaLnBrk="1" hangingPunct="1"/>
            <a:r>
              <a:rPr lang="ru-RU" sz="1200" smtClean="0"/>
              <a:t>9.  Белем бирү  оешмасының  «Эш программасы турында»гы  нигезнамә  таләпләренә туры китерергә. </a:t>
            </a:r>
          </a:p>
          <a:p>
            <a:pPr eaLnBrk="1" hangingPunct="1"/>
            <a:endParaRPr lang="ru-RU"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Заголовок 1"/>
          <p:cNvSpPr>
            <a:spLocks noGrp="1"/>
          </p:cNvSpPr>
          <p:nvPr>
            <p:ph type="title"/>
          </p:nvPr>
        </p:nvSpPr>
        <p:spPr/>
        <p:txBody>
          <a:bodyPr/>
          <a:lstStyle/>
          <a:p>
            <a:pPr eaLnBrk="1" hangingPunct="1"/>
            <a:r>
              <a:rPr lang="ru-RU" sz="2400" smtClean="0">
                <a:solidFill>
                  <a:srgbClr val="FF0000"/>
                </a:solidFill>
              </a:rPr>
              <a:t>Мәгърифәтчеләр</a:t>
            </a:r>
          </a:p>
        </p:txBody>
      </p:sp>
      <p:sp>
        <p:nvSpPr>
          <p:cNvPr id="32770" name="Содержимое 2"/>
          <p:cNvSpPr>
            <a:spLocks noGrp="1"/>
          </p:cNvSpPr>
          <p:nvPr>
            <p:ph idx="1"/>
          </p:nvPr>
        </p:nvSpPr>
        <p:spPr>
          <a:xfrm>
            <a:off x="457200" y="1428750"/>
            <a:ext cx="8229600" cy="4697413"/>
          </a:xfrm>
        </p:spPr>
        <p:txBody>
          <a:bodyPr/>
          <a:lstStyle/>
          <a:p>
            <a:pPr eaLnBrk="1" hangingPunct="1">
              <a:buFont typeface="Wingdings" pitchFamily="2" charset="2"/>
              <a:buNone/>
            </a:pPr>
            <a:r>
              <a:rPr lang="ru-RU" sz="1400" b="1" smtClean="0"/>
              <a:t>Давыдов Василий Васильевич  (1930-1998)</a:t>
            </a:r>
            <a:r>
              <a:rPr lang="ru-RU" sz="1400" i="1" smtClean="0"/>
              <a:t> (ученик В.В .</a:t>
            </a:r>
            <a:r>
              <a:rPr lang="ru-RU" sz="1400" smtClean="0"/>
              <a:t>Выготского, А.Н.</a:t>
            </a:r>
            <a:r>
              <a:rPr lang="ru-RU" sz="1400" i="1" smtClean="0"/>
              <a:t>Леонтьева)</a:t>
            </a:r>
            <a:endParaRPr lang="ru-RU" sz="1400" b="1" smtClean="0"/>
          </a:p>
          <a:p>
            <a:pPr eaLnBrk="1" hangingPunct="1">
              <a:buFont typeface="Wingdings" pitchFamily="2" charset="2"/>
              <a:buNone/>
            </a:pPr>
            <a:r>
              <a:rPr lang="ru-RU" sz="1400" smtClean="0"/>
              <a:t>«… усвоение школьниками определенного содержания учебных предметов может служить основой формирования у них теоретического мышления, осуществляющегося во-первых, путем создания содержательных абстракций и обобщений, фиксируемых понятиями о «клеточках» систем ; во-вторых, посредством восхождения от абстрактного к конкретному» </a:t>
            </a:r>
            <a:r>
              <a:rPr lang="ru-RU" sz="1400" i="1" smtClean="0"/>
              <a:t>(«Виды  обобщения в обучении»., 419 стр.)</a:t>
            </a:r>
            <a:r>
              <a:rPr lang="tt-RU" sz="1400" b="1" smtClean="0"/>
              <a:t> </a:t>
            </a:r>
          </a:p>
          <a:p>
            <a:pPr eaLnBrk="1" hangingPunct="1"/>
            <a:endParaRPr lang="ru-RU" sz="1400" smtClean="0"/>
          </a:p>
          <a:p>
            <a:pPr eaLnBrk="1" hangingPunct="1"/>
            <a:r>
              <a:rPr lang="tt-RU" sz="1400" b="1" smtClean="0"/>
              <a:t>Ризатдин Фәхреддин( 1859-1936) :</a:t>
            </a:r>
            <a:r>
              <a:rPr lang="tt-RU" sz="1400" i="1" smtClean="0"/>
              <a:t> «...Кадими укыту балаларның гомерләрен генә түгел, остазларныкын да зая итүдер. Әмма үзгәрешләр кертүгә рөхсәт юк. Аз гына тайпылыш та мәдрәсәләргә дәүләт тарафыннан төшерелгән низам (устав) бозу һәм хыянәт дәрәҗәсендәге  җинаять булып исәпләнәчәк</a:t>
            </a:r>
            <a:r>
              <a:rPr lang="tt-RU" sz="1400" smtClean="0"/>
              <a:t>». (Р.Ф.Гарәп лөгате  вә аның галимнәре.1920 нче елларда язылган хезмәте. 59 бит )</a:t>
            </a:r>
          </a:p>
          <a:p>
            <a:pPr eaLnBrk="1" hangingPunct="1">
              <a:buFont typeface="Wingdings" pitchFamily="2" charset="2"/>
              <a:buNone/>
            </a:pPr>
            <a:r>
              <a:rPr lang="tt-RU" altLang="zh-TW" sz="1400" b="1" smtClean="0"/>
              <a:t>Галимҗан Ибраһимов </a:t>
            </a:r>
            <a:r>
              <a:rPr lang="tt-RU" altLang="zh-TW" sz="1400" smtClean="0"/>
              <a:t>( 1887 –1938) </a:t>
            </a:r>
            <a:r>
              <a:rPr lang="tt-RU" altLang="zh-TW" sz="1400" b="1" smtClean="0"/>
              <a:t>:</a:t>
            </a:r>
          </a:p>
          <a:p>
            <a:pPr eaLnBrk="1" hangingPunct="1">
              <a:buFont typeface="Wingdings" pitchFamily="2" charset="2"/>
              <a:buNone/>
            </a:pPr>
            <a:r>
              <a:rPr lang="tt-RU" sz="1400" i="1" smtClean="0"/>
              <a:t>«Мәктәпнең тып бурычы укучыларны шәхси вә иҗтимагый хаяткә хәзерләмәк. Аларга тормыш көрәшендә егылып, тапталмас өчен зарур булган куәтне бирмәктер... Укучыларның шәхси тапкырлыгын, тәвәкәллеген,  инициативага сәләтен, омтылыш һәм ихтыяр көчен үстерү...(“Мәктәптә әдәбият “ Әсәрләр 8 томда,  69 нчы бит, 1916 нчы ел).</a:t>
            </a:r>
            <a:endParaRPr lang="tt-RU" altLang="zh-TW" sz="1400" b="1" smtClean="0"/>
          </a:p>
          <a:p>
            <a:pPr eaLnBrk="1" hangingPunct="1"/>
            <a:endParaRPr lang="ru-RU" sz="140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Заголовок 1"/>
          <p:cNvSpPr>
            <a:spLocks noGrp="1"/>
          </p:cNvSpPr>
          <p:nvPr>
            <p:ph type="title"/>
          </p:nvPr>
        </p:nvSpPr>
        <p:spPr/>
        <p:txBody>
          <a:bodyPr/>
          <a:lstStyle/>
          <a:p>
            <a:pPr eaLnBrk="1" hangingPunct="1"/>
            <a:r>
              <a:rPr lang="tt-RU" sz="2400" smtClean="0">
                <a:solidFill>
                  <a:srgbClr val="FF0000"/>
                </a:solidFill>
              </a:rPr>
              <a:t>Профессионал үсеш кысаларын билгели торган документлар</a:t>
            </a:r>
            <a:endParaRPr lang="ru-RU" sz="2400" smtClean="0">
              <a:solidFill>
                <a:srgbClr val="FF0000"/>
              </a:solidFill>
            </a:endParaRPr>
          </a:p>
        </p:txBody>
      </p:sp>
      <p:sp>
        <p:nvSpPr>
          <p:cNvPr id="33794" name="Содержимое 2"/>
          <p:cNvSpPr>
            <a:spLocks noGrp="1"/>
          </p:cNvSpPr>
          <p:nvPr>
            <p:ph idx="1"/>
          </p:nvPr>
        </p:nvSpPr>
        <p:spPr/>
        <p:txBody>
          <a:bodyPr/>
          <a:lstStyle/>
          <a:p>
            <a:pPr eaLnBrk="1" hangingPunct="1"/>
            <a:r>
              <a:rPr lang="tt-RU" sz="2400" smtClean="0"/>
              <a:t>РФ Хезмәт һәм со</a:t>
            </a:r>
            <a:r>
              <a:rPr lang="ru-RU" sz="2400" smtClean="0"/>
              <a:t>циаль яклау министрлыгының «Педагог» профессиональ стандартны раслау хакындагы боерыгы:№544. 18.10.2013</a:t>
            </a:r>
          </a:p>
          <a:p>
            <a:pPr eaLnBrk="1" hangingPunct="1">
              <a:buFontTx/>
              <a:buNone/>
            </a:pPr>
            <a:r>
              <a:rPr lang="ru-RU" sz="2400" b="1" smtClean="0"/>
              <a:t>Гамәлгә керә: </a:t>
            </a:r>
            <a:r>
              <a:rPr lang="ru-RU" sz="2400" smtClean="0"/>
              <a:t>1.01.2015</a:t>
            </a:r>
          </a:p>
          <a:p>
            <a:pPr eaLnBrk="1" hangingPunct="1">
              <a:buFontTx/>
              <a:buNone/>
            </a:pPr>
            <a:endParaRPr lang="ru-RU" sz="2400" smtClean="0"/>
          </a:p>
          <a:p>
            <a:pPr eaLnBrk="1" hangingPunct="1"/>
            <a:r>
              <a:rPr lang="ru-RU" sz="2400" smtClean="0"/>
              <a:t>«РФ м</a:t>
            </a:r>
            <a:r>
              <a:rPr lang="tt-RU" sz="2400" smtClean="0"/>
              <a:t>әгарифе турында</a:t>
            </a:r>
            <a:r>
              <a:rPr lang="ru-RU" sz="2400" smtClean="0"/>
              <a:t>»</a:t>
            </a:r>
            <a:r>
              <a:rPr lang="tt-RU" sz="2400" smtClean="0"/>
              <a:t>гы федераль закон</a:t>
            </a:r>
          </a:p>
          <a:p>
            <a:pPr eaLnBrk="1" hangingPunct="1">
              <a:buFontTx/>
              <a:buNone/>
            </a:pPr>
            <a:r>
              <a:rPr lang="tt-RU" sz="2400" smtClean="0"/>
              <a:t>№ 273-ФЗ. 29.12.2012   </a:t>
            </a:r>
            <a:r>
              <a:rPr lang="ru-RU" sz="2400" b="1" smtClean="0"/>
              <a:t>Гамәлдә:</a:t>
            </a:r>
            <a:r>
              <a:rPr lang="tt-RU" sz="2400" smtClean="0"/>
              <a:t>1.09.2014</a:t>
            </a:r>
            <a:endParaRPr lang="ru-RU" sz="2400" smtClean="0"/>
          </a:p>
          <a:p>
            <a:pPr eaLnBrk="1" hangingPunct="1">
              <a:buFontTx/>
              <a:buNone/>
            </a:pPr>
            <a:endParaRPr lang="ru-RU" sz="2400" smtClean="0"/>
          </a:p>
          <a:p>
            <a:pPr eaLnBrk="1" hangingPunct="1"/>
            <a:endParaRPr lang="ru-RU"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Заголовок 1"/>
          <p:cNvSpPr>
            <a:spLocks noGrp="1"/>
          </p:cNvSpPr>
          <p:nvPr>
            <p:ph type="title"/>
          </p:nvPr>
        </p:nvSpPr>
        <p:spPr/>
        <p:txBody>
          <a:bodyPr/>
          <a:lstStyle/>
          <a:p>
            <a:pPr eaLnBrk="1" hangingPunct="1"/>
            <a:r>
              <a:rPr lang="tt-RU" sz="3200" smtClean="0">
                <a:solidFill>
                  <a:srgbClr val="FF0000"/>
                </a:solidFill>
              </a:rPr>
              <a:t>Мәгариф һәм татар мәгърифәтчеләре </a:t>
            </a:r>
            <a:endParaRPr lang="ru-RU" sz="3200" smtClean="0">
              <a:solidFill>
                <a:srgbClr val="FF0000"/>
              </a:solidFill>
            </a:endParaRPr>
          </a:p>
        </p:txBody>
      </p:sp>
      <p:sp>
        <p:nvSpPr>
          <p:cNvPr id="34818" name="Содержимое 2"/>
          <p:cNvSpPr>
            <a:spLocks noGrp="1"/>
          </p:cNvSpPr>
          <p:nvPr>
            <p:ph idx="1"/>
          </p:nvPr>
        </p:nvSpPr>
        <p:spPr>
          <a:xfrm>
            <a:off x="457200" y="1214438"/>
            <a:ext cx="8229600" cy="4911725"/>
          </a:xfrm>
        </p:spPr>
        <p:txBody>
          <a:bodyPr/>
          <a:lstStyle/>
          <a:p>
            <a:pPr eaLnBrk="1" hangingPunct="1"/>
            <a:r>
              <a:rPr lang="ru-RU" sz="2400" i="1" smtClean="0"/>
              <a:t>«</a:t>
            </a:r>
            <a:r>
              <a:rPr lang="ru-RU" sz="2400" b="1" smtClean="0"/>
              <a:t>Выготский Лев Семенович</a:t>
            </a:r>
            <a:r>
              <a:rPr lang="ru-RU" sz="2400" smtClean="0"/>
              <a:t> (1896-1934):</a:t>
            </a:r>
          </a:p>
          <a:p>
            <a:pPr eaLnBrk="1" hangingPunct="1"/>
            <a:r>
              <a:rPr lang="ru-RU" sz="2400" i="1" smtClean="0"/>
              <a:t>«Для того, чтобы просто преподавать, можно знать чрезвычайно мало, а для того, чтобы направлять собственную деятельность ученика, учитель должен знать чрезвычайно много». </a:t>
            </a:r>
          </a:p>
          <a:p>
            <a:pPr eaLnBrk="1" hangingPunct="1"/>
            <a:endParaRPr lang="ru-RU" sz="2400" smtClean="0"/>
          </a:p>
          <a:p>
            <a:pPr eaLnBrk="1" hangingPunct="1">
              <a:lnSpc>
                <a:spcPct val="80000"/>
              </a:lnSpc>
              <a:buClr>
                <a:schemeClr val="accent1"/>
              </a:buClr>
              <a:buSzPct val="65000"/>
              <a:buFont typeface="Wingdings" pitchFamily="2" charset="2"/>
              <a:buNone/>
            </a:pPr>
            <a:r>
              <a:rPr lang="tt-RU" altLang="zh-TW" sz="2400" b="1" smtClean="0"/>
              <a:t>Галимҗан Ибраһимов </a:t>
            </a:r>
            <a:r>
              <a:rPr lang="tt-RU" altLang="zh-TW" sz="2400" smtClean="0"/>
              <a:t>( 1887 –1938) </a:t>
            </a:r>
            <a:r>
              <a:rPr lang="tt-RU" altLang="zh-TW" sz="2400" b="1" smtClean="0"/>
              <a:t>:</a:t>
            </a:r>
          </a:p>
          <a:p>
            <a:pPr eaLnBrk="1" hangingPunct="1">
              <a:lnSpc>
                <a:spcPct val="80000"/>
              </a:lnSpc>
              <a:buClr>
                <a:schemeClr val="accent1"/>
              </a:buClr>
              <a:buSzPct val="65000"/>
              <a:buFont typeface="Wingdings" pitchFamily="2" charset="2"/>
              <a:buNone/>
            </a:pPr>
            <a:r>
              <a:rPr lang="tt-RU" altLang="zh-TW" sz="2400" b="1" i="1" smtClean="0"/>
              <a:t> </a:t>
            </a:r>
            <a:r>
              <a:rPr lang="tt-RU" altLang="zh-TW" sz="2400" i="1" smtClean="0"/>
              <a:t>«Укылган, ятланган нәрсә тиз онытыла... Гакылыбыз, шөбһәләр, ялгышлар, аңлашылмаулар табып, үзе эзләнсен. Менә бу эзләнү – мөгаллим тарафыннан шәкерт рухына салынырга тиешле иң кыйммәлле, иң җимешле орлыктыр» </a:t>
            </a:r>
          </a:p>
          <a:p>
            <a:pPr eaLnBrk="1" hangingPunct="1">
              <a:lnSpc>
                <a:spcPct val="80000"/>
              </a:lnSpc>
              <a:buClr>
                <a:schemeClr val="accent1"/>
              </a:buClr>
              <a:buSzPct val="65000"/>
              <a:buFont typeface="Wingdings" pitchFamily="2" charset="2"/>
              <a:buNone/>
            </a:pPr>
            <a:r>
              <a:rPr lang="tt-RU" altLang="zh-TW" sz="2400" i="1" smtClean="0"/>
              <a:t>( «Әдәбият дәресләре» китабында, кадимчеләрне тәнкыйтләп язган сүзләре; 1916 нчы ел ). </a:t>
            </a:r>
            <a:endParaRPr lang="tt-RU" altLang="zh-TW" sz="2400" smtClean="0"/>
          </a:p>
          <a:p>
            <a:pPr eaLnBrk="1" hangingPunct="1"/>
            <a:endParaRPr lang="ru-RU" sz="240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Заголовок 1"/>
          <p:cNvSpPr>
            <a:spLocks noGrp="1"/>
          </p:cNvSpPr>
          <p:nvPr>
            <p:ph type="title"/>
          </p:nvPr>
        </p:nvSpPr>
        <p:spPr/>
        <p:txBody>
          <a:bodyPr/>
          <a:lstStyle/>
          <a:p>
            <a:pPr eaLnBrk="1" hangingPunct="1"/>
            <a:r>
              <a:rPr lang="tt-RU" sz="3200" smtClean="0">
                <a:solidFill>
                  <a:srgbClr val="FF0000"/>
                </a:solidFill>
              </a:rPr>
              <a:t>Мәгариф һәм татар мәгърифәтчеләре </a:t>
            </a:r>
            <a:endParaRPr lang="ru-RU" sz="3200" smtClean="0">
              <a:solidFill>
                <a:srgbClr val="FF0000"/>
              </a:solidFill>
            </a:endParaRPr>
          </a:p>
        </p:txBody>
      </p:sp>
      <p:sp>
        <p:nvSpPr>
          <p:cNvPr id="35842" name="Содержимое 2"/>
          <p:cNvSpPr>
            <a:spLocks noGrp="1"/>
          </p:cNvSpPr>
          <p:nvPr>
            <p:ph idx="1"/>
          </p:nvPr>
        </p:nvSpPr>
        <p:spPr/>
        <p:txBody>
          <a:bodyPr/>
          <a:lstStyle/>
          <a:p>
            <a:pPr eaLnBrk="1" hangingPunct="1"/>
            <a:r>
              <a:rPr lang="tt-RU" altLang="zh-TW" sz="2400" b="1" smtClean="0"/>
              <a:t>Фатих Әмирхан </a:t>
            </a:r>
            <a:r>
              <a:rPr lang="tt-RU" altLang="zh-TW" sz="2400" smtClean="0"/>
              <a:t>(1886–1926)</a:t>
            </a:r>
            <a:r>
              <a:rPr lang="tt-RU" altLang="zh-TW" sz="2400" b="1" smtClean="0"/>
              <a:t>: </a:t>
            </a:r>
            <a:r>
              <a:rPr lang="be-BY" altLang="zh-TW" sz="2400" i="1" smtClean="0"/>
              <a:t>«Вәгазь һәм бер төркем кысынкы низамнар белән генә шәкерткә бер нәрсәне дә төшендерү мөмкин түгел генә дип әйтмим, бәлки ул эшләрне бер төрле нәфрәтлендергеч күрсәтергә  генә ярыйдыр, Милли рух кертү, милли рухта тәрбия итү шәкерткә  «Менә  син милли бул, үз милләтеңне сөй,  аңа мәхәббәт ит» дию белән генә була торган бер нәрсә мени ул!»</a:t>
            </a:r>
            <a:r>
              <a:rPr lang="be-BY" altLang="zh-TW" sz="2400" smtClean="0"/>
              <a:t> </a:t>
            </a:r>
            <a:endParaRPr lang="ru-RU" sz="2400" smtClean="0"/>
          </a:p>
          <a:p>
            <a:pPr eaLnBrk="1" hangingPunct="1"/>
            <a:endParaRPr lang="ru-RU" sz="240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Заголовок 1"/>
          <p:cNvSpPr>
            <a:spLocks noGrp="1"/>
          </p:cNvSpPr>
          <p:nvPr>
            <p:ph type="title"/>
          </p:nvPr>
        </p:nvSpPr>
        <p:spPr/>
        <p:txBody>
          <a:bodyPr/>
          <a:lstStyle/>
          <a:p>
            <a:pPr eaLnBrk="1" hangingPunct="1"/>
            <a:r>
              <a:rPr lang="ru-RU" smtClean="0"/>
              <a:t>«Эшчәнлек - </a:t>
            </a:r>
            <a:r>
              <a:rPr lang="ru-RU" smtClean="0">
                <a:solidFill>
                  <a:srgbClr val="FF0000"/>
                </a:solidFill>
              </a:rPr>
              <a:t>Деятельность</a:t>
            </a:r>
            <a:r>
              <a:rPr lang="ru-RU" smtClean="0"/>
              <a:t>».</a:t>
            </a:r>
          </a:p>
        </p:txBody>
      </p:sp>
      <p:sp>
        <p:nvSpPr>
          <p:cNvPr id="36866" name="Содержимое 2"/>
          <p:cNvSpPr>
            <a:spLocks noGrp="1"/>
          </p:cNvSpPr>
          <p:nvPr>
            <p:ph idx="1"/>
          </p:nvPr>
        </p:nvSpPr>
        <p:spPr/>
        <p:txBody>
          <a:bodyPr/>
          <a:lstStyle/>
          <a:p>
            <a:pPr eaLnBrk="1" hangingPunct="1"/>
            <a:r>
              <a:rPr lang="tt-RU" sz="2400" b="1" i="1" smtClean="0"/>
              <a:t>«Эшчәнлек»</a:t>
            </a:r>
            <a:r>
              <a:rPr lang="tt-RU" sz="2400" b="1" smtClean="0"/>
              <a:t> </a:t>
            </a:r>
            <a:r>
              <a:rPr lang="tt-RU" sz="2400" i="1" smtClean="0"/>
              <a:t>–  куелган максатка ирешү һәм барлыкка килгән ихтыяҗларны канәгатьләндерү өчен реаль чынбарлыкны үзгәртү процессы</a:t>
            </a:r>
          </a:p>
          <a:p>
            <a:pPr eaLnBrk="1" hangingPunct="1"/>
            <a:r>
              <a:rPr lang="ru-RU" sz="2400" b="1" smtClean="0"/>
              <a:t>Эшчәнлек–  </a:t>
            </a:r>
            <a:r>
              <a:rPr lang="ru-RU" sz="2400" smtClean="0"/>
              <a:t>танып-белүгә һәм субъектның үз-үзен үзгәртүгә  юнәлдерелгән</a:t>
            </a:r>
            <a:r>
              <a:rPr lang="ru-RU" sz="2400" b="1" smtClean="0"/>
              <a:t> </a:t>
            </a:r>
            <a:r>
              <a:rPr lang="ru-RU" sz="2400" smtClean="0"/>
              <a:t>психик активлык формасы</a:t>
            </a:r>
          </a:p>
          <a:p>
            <a:pPr eaLnBrk="1" hangingPunct="1"/>
            <a:endParaRPr lang="tt-RU" i="1" smtClean="0"/>
          </a:p>
          <a:p>
            <a:pPr eaLnBrk="1" hangingPunct="1"/>
            <a:r>
              <a:rPr lang="tt-RU" sz="2400" i="1" smtClean="0">
                <a:solidFill>
                  <a:srgbClr val="FF0000"/>
                </a:solidFill>
              </a:rPr>
              <a:t>«</a:t>
            </a:r>
            <a:r>
              <a:rPr lang="tt-RU" sz="2400" b="1" i="1" smtClean="0">
                <a:solidFill>
                  <a:srgbClr val="FF0000"/>
                </a:solidFill>
              </a:rPr>
              <a:t>Д</a:t>
            </a:r>
            <a:r>
              <a:rPr lang="ru-RU" sz="2400" b="1" i="1" smtClean="0">
                <a:solidFill>
                  <a:srgbClr val="FF0000"/>
                </a:solidFill>
              </a:rPr>
              <a:t>еятельность</a:t>
            </a:r>
            <a:r>
              <a:rPr lang="tt-RU" sz="2400" i="1" smtClean="0">
                <a:solidFill>
                  <a:srgbClr val="FF0000"/>
                </a:solidFill>
              </a:rPr>
              <a:t> » – это</a:t>
            </a:r>
            <a:r>
              <a:rPr lang="ru-RU" sz="2400" i="1" smtClean="0">
                <a:solidFill>
                  <a:srgbClr val="FF0000"/>
                </a:solidFill>
              </a:rPr>
              <a:t> это процесс преобразования реальной действительности для достижения намеченной цели и удовлетворения возникшей потребности</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Заголовок 1"/>
          <p:cNvSpPr>
            <a:spLocks noGrp="1"/>
          </p:cNvSpPr>
          <p:nvPr>
            <p:ph type="title"/>
          </p:nvPr>
        </p:nvSpPr>
        <p:spPr/>
        <p:txBody>
          <a:bodyPr/>
          <a:lstStyle/>
          <a:p>
            <a:pPr eaLnBrk="1" hangingPunct="1"/>
            <a:r>
              <a:rPr lang="ru-RU" sz="3200" b="1" smtClean="0">
                <a:solidFill>
                  <a:srgbClr val="FF0000"/>
                </a:solidFill>
              </a:rPr>
              <a:t>Василий Васильевич Давыдов</a:t>
            </a:r>
            <a:endParaRPr lang="ru-RU" sz="3200" smtClean="0">
              <a:solidFill>
                <a:srgbClr val="FF0000"/>
              </a:solidFill>
            </a:endParaRPr>
          </a:p>
        </p:txBody>
      </p:sp>
      <p:sp>
        <p:nvSpPr>
          <p:cNvPr id="37890" name="Содержимое 2"/>
          <p:cNvSpPr>
            <a:spLocks noGrp="1"/>
          </p:cNvSpPr>
          <p:nvPr>
            <p:ph idx="1"/>
          </p:nvPr>
        </p:nvSpPr>
        <p:spPr/>
        <p:txBody>
          <a:bodyPr/>
          <a:lstStyle/>
          <a:p>
            <a:pPr eaLnBrk="1" hangingPunct="1">
              <a:lnSpc>
                <a:spcPct val="80000"/>
              </a:lnSpc>
              <a:buFontTx/>
              <a:buNone/>
            </a:pPr>
            <a:r>
              <a:rPr lang="ru-RU" smtClean="0"/>
              <a:t>«УД  недолжна пониматься как проявление интеллектуально-понавательной активности детей. Это – момент целостной и полнокровной жизни ребенка в школьный период развития.. Взаимосвязь УД с другими видами деятельности детей служит психологической основой единства и неразрывности их обучения и воспитания»</a:t>
            </a:r>
          </a:p>
          <a:p>
            <a:pPr eaLnBrk="1" hangingPunct="1"/>
            <a:endParaRPr lang="ru-RU"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Заголовок 1"/>
          <p:cNvSpPr>
            <a:spLocks noGrp="1"/>
          </p:cNvSpPr>
          <p:nvPr>
            <p:ph type="title"/>
          </p:nvPr>
        </p:nvSpPr>
        <p:spPr/>
        <p:txBody>
          <a:bodyPr/>
          <a:lstStyle/>
          <a:p>
            <a:pPr eaLnBrk="1" hangingPunct="1"/>
            <a:r>
              <a:rPr lang="ru-RU" smtClean="0">
                <a:solidFill>
                  <a:srgbClr val="FF0000"/>
                </a:solidFill>
              </a:rPr>
              <a:t>Мирза Исмәгыйль Мәхмүтов</a:t>
            </a:r>
            <a:endParaRPr lang="ru-RU" smtClean="0"/>
          </a:p>
        </p:txBody>
      </p:sp>
      <p:sp>
        <p:nvSpPr>
          <p:cNvPr id="38914" name="Содержимое 2"/>
          <p:cNvSpPr>
            <a:spLocks noGrp="1"/>
          </p:cNvSpPr>
          <p:nvPr>
            <p:ph idx="1"/>
          </p:nvPr>
        </p:nvSpPr>
        <p:spPr/>
        <p:txBody>
          <a:bodyPr/>
          <a:lstStyle/>
          <a:p>
            <a:pPr eaLnBrk="1" hangingPunct="1"/>
            <a:endParaRPr lang="ru-RU" smtClean="0"/>
          </a:p>
        </p:txBody>
      </p:sp>
      <p:sp>
        <p:nvSpPr>
          <p:cNvPr id="38915" name="Прямоугольник 3"/>
          <p:cNvSpPr>
            <a:spLocks noChangeArrowheads="1"/>
          </p:cNvSpPr>
          <p:nvPr/>
        </p:nvSpPr>
        <p:spPr bwMode="auto">
          <a:xfrm>
            <a:off x="642938" y="1997075"/>
            <a:ext cx="7715250" cy="3048000"/>
          </a:xfrm>
          <a:prstGeom prst="rect">
            <a:avLst/>
          </a:prstGeom>
          <a:noFill/>
          <a:ln w="9525">
            <a:noFill/>
            <a:miter lim="800000"/>
            <a:headEnd/>
            <a:tailEnd/>
          </a:ln>
        </p:spPr>
        <p:txBody>
          <a:bodyPr>
            <a:spAutoFit/>
          </a:bodyPr>
          <a:lstStyle/>
          <a:p>
            <a:r>
              <a:rPr lang="tt-RU" sz="2400"/>
              <a:t>«Дәрес - белем, тәрбия бирү, үстерү бурычларнын хәл итеп, укытучы һәм укучылар катнашында, системалы һәм билгеле бер вакыт аралыгында кулланыла торган укучы эшчәнлеген оештыру формасы. Дәрестә укыту-тәрбия процессының барлык педагогик элементлары катнаша: максат, эчтәлек, чаралар, методлар, формалар, контроль һәм бәя</a:t>
            </a:r>
            <a:r>
              <a:rPr lang="ru-RU" sz="2400" b="1"/>
              <a:t>»</a:t>
            </a:r>
            <a:r>
              <a:rPr lang="ru-RU" sz="2400"/>
              <a:t>  </a:t>
            </a:r>
            <a:r>
              <a:rPr lang="ru-RU" sz="2400">
                <a:solidFill>
                  <a:srgbClr val="FF0000"/>
                </a:solidFill>
              </a:rPr>
              <a:t>(1975 нче ел)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Заголовок 1"/>
          <p:cNvSpPr>
            <a:spLocks noGrp="1"/>
          </p:cNvSpPr>
          <p:nvPr>
            <p:ph type="title"/>
          </p:nvPr>
        </p:nvSpPr>
        <p:spPr/>
        <p:txBody>
          <a:bodyPr/>
          <a:lstStyle/>
          <a:p>
            <a:pPr eaLnBrk="1" hangingPunct="1"/>
            <a:r>
              <a:rPr lang="ru-RU" sz="2400" smtClean="0">
                <a:solidFill>
                  <a:srgbClr val="FF0000"/>
                </a:solidFill>
              </a:rPr>
              <a:t>Эш программасы  </a:t>
            </a:r>
          </a:p>
        </p:txBody>
      </p:sp>
      <p:sp>
        <p:nvSpPr>
          <p:cNvPr id="15362" name="Содержимое 2"/>
          <p:cNvSpPr>
            <a:spLocks noGrp="1"/>
          </p:cNvSpPr>
          <p:nvPr>
            <p:ph idx="1"/>
          </p:nvPr>
        </p:nvSpPr>
        <p:spPr>
          <a:xfrm>
            <a:off x="457200" y="1357313"/>
            <a:ext cx="8229600" cy="4768850"/>
          </a:xfrm>
        </p:spPr>
        <p:txBody>
          <a:bodyPr/>
          <a:lstStyle/>
          <a:p>
            <a:pPr eaLnBrk="1" hangingPunct="1">
              <a:buFontTx/>
              <a:buNone/>
            </a:pPr>
            <a:r>
              <a:rPr lang="ru-RU" smtClean="0"/>
              <a:t>  </a:t>
            </a:r>
            <a:r>
              <a:rPr lang="ru-RU" sz="2000" smtClean="0"/>
              <a:t>« Эш программасы» төшенчәсе «РФ м</a:t>
            </a:r>
            <a:r>
              <a:rPr lang="tt-RU" sz="2000" smtClean="0"/>
              <a:t>әгарифе турында</a:t>
            </a:r>
            <a:r>
              <a:rPr lang="ru-RU" sz="2000" smtClean="0"/>
              <a:t>»</a:t>
            </a:r>
            <a:r>
              <a:rPr lang="tt-RU" sz="2000" smtClean="0"/>
              <a:t>гы федераль законның 2нче маддәсе, 9нчы пунктында теркәлгән (</a:t>
            </a:r>
            <a:r>
              <a:rPr lang="ru-RU" sz="2000" i="1" smtClean="0"/>
              <a:t>«рабочие программы учебных предметов, курсов, дисциплин (модулей)»</a:t>
            </a:r>
            <a:r>
              <a:rPr lang="ru-RU" sz="2000" smtClean="0"/>
              <a:t>)   һәм белем бирү оешмаларының укыту, методик һәм хокукый эшчәнлегенең аерылгысыз  өлеше булуы ассызыклана.  Әмма аның структурасы һәм эчтәлегенә таләпләр бер маддәдә дә законлаштырылмаган… </a:t>
            </a:r>
            <a:endParaRPr lang="tt-RU" sz="2000" smtClean="0"/>
          </a:p>
          <a:p>
            <a:pPr eaLnBrk="1" hangingPunct="1">
              <a:buFontTx/>
              <a:buNone/>
            </a:pPr>
            <a:r>
              <a:rPr lang="tt-RU" sz="2000" smtClean="0"/>
              <a:t>( № 273-ФЗ. 29.12.20)12,</a:t>
            </a:r>
            <a:r>
              <a:rPr lang="ru-RU" sz="2000" smtClean="0"/>
              <a:t>гамәлдә:</a:t>
            </a:r>
            <a:r>
              <a:rPr lang="tt-RU" sz="2000" smtClean="0"/>
              <a:t>1.09.2014)    </a:t>
            </a:r>
            <a:r>
              <a:rPr lang="ru-RU" sz="2000" smtClean="0"/>
              <a:t>Локаль характерда </a:t>
            </a:r>
            <a:r>
              <a:rPr lang="tt-RU" sz="2000" smtClean="0"/>
              <a:t> булуына карамастан</a:t>
            </a:r>
            <a:r>
              <a:rPr lang="ru-RU" sz="2000" smtClean="0"/>
              <a:t>, эш программасы –әһәмиятле хокукый  документ. Чөнки гомуми белем бирүнең теләсә кайсы баскычында укыту-тәрбия процессының нәтиҗәлелеге  эш программасының максатка ярашлылыгына бәйле. </a:t>
            </a:r>
          </a:p>
          <a:p>
            <a:pPr eaLnBrk="1" hangingPunct="1">
              <a:buFontTx/>
              <a:buNone/>
            </a:pPr>
            <a:endParaRPr lang="ru-RU" sz="200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Заголовок 1"/>
          <p:cNvSpPr>
            <a:spLocks noGrp="1"/>
          </p:cNvSpPr>
          <p:nvPr>
            <p:ph type="title"/>
          </p:nvPr>
        </p:nvSpPr>
        <p:spPr/>
        <p:txBody>
          <a:bodyPr/>
          <a:lstStyle/>
          <a:p>
            <a:pPr eaLnBrk="1" hangingPunct="1"/>
            <a:r>
              <a:rPr lang="tt-RU" sz="2400" smtClean="0"/>
              <a:t>Эшчәнлекнең төрләре һәм сыйфат күрсәткечләре</a:t>
            </a:r>
            <a:endParaRPr lang="ru-RU" sz="2400" smtClean="0"/>
          </a:p>
        </p:txBody>
      </p:sp>
      <p:grpSp>
        <p:nvGrpSpPr>
          <p:cNvPr id="39938" name="Group 50"/>
          <p:cNvGrpSpPr>
            <a:grpSpLocks noGrp="1" noChangeAspect="1"/>
          </p:cNvGrpSpPr>
          <p:nvPr>
            <p:ph idx="1"/>
          </p:nvPr>
        </p:nvGrpSpPr>
        <p:grpSpPr bwMode="auto">
          <a:xfrm>
            <a:off x="357188" y="1714500"/>
            <a:ext cx="8229600" cy="4525963"/>
            <a:chOff x="2279" y="1920"/>
            <a:chExt cx="7200" cy="5016"/>
          </a:xfrm>
        </p:grpSpPr>
        <p:sp>
          <p:nvSpPr>
            <p:cNvPr id="39939" name="AutoShape 51"/>
            <p:cNvSpPr>
              <a:spLocks noChangeAspect="1" noChangeArrowheads="1"/>
            </p:cNvSpPr>
            <p:nvPr/>
          </p:nvSpPr>
          <p:spPr bwMode="auto">
            <a:xfrm>
              <a:off x="2279" y="1920"/>
              <a:ext cx="7200" cy="5016"/>
            </a:xfrm>
            <a:prstGeom prst="rect">
              <a:avLst/>
            </a:prstGeom>
            <a:noFill/>
            <a:ln w="9525">
              <a:noFill/>
              <a:miter lim="800000"/>
              <a:headEnd/>
              <a:tailEnd/>
            </a:ln>
          </p:spPr>
          <p:txBody>
            <a:bodyPr/>
            <a:lstStyle/>
            <a:p>
              <a:endParaRPr lang="ru-RU"/>
            </a:p>
          </p:txBody>
        </p:sp>
        <p:sp>
          <p:nvSpPr>
            <p:cNvPr id="39940" name="Rectangle 52"/>
            <p:cNvSpPr>
              <a:spLocks noChangeArrowheads="1"/>
            </p:cNvSpPr>
            <p:nvPr/>
          </p:nvSpPr>
          <p:spPr bwMode="auto">
            <a:xfrm>
              <a:off x="2504" y="3313"/>
              <a:ext cx="2118" cy="418"/>
            </a:xfrm>
            <a:prstGeom prst="rect">
              <a:avLst/>
            </a:prstGeom>
            <a:solidFill>
              <a:srgbClr val="FFFFFF"/>
            </a:solidFill>
            <a:ln w="9525">
              <a:solidFill>
                <a:srgbClr val="000000"/>
              </a:solidFill>
              <a:miter lim="800000"/>
              <a:headEnd/>
              <a:tailEnd/>
            </a:ln>
          </p:spPr>
          <p:txBody>
            <a:bodyPr/>
            <a:lstStyle/>
            <a:p>
              <a:pPr algn="ctr"/>
              <a:r>
                <a:rPr lang="tt-RU" b="1">
                  <a:solidFill>
                    <a:srgbClr val="000000"/>
                  </a:solidFill>
                </a:rPr>
                <a:t>уен</a:t>
              </a:r>
              <a:endParaRPr lang="ru-RU" b="1">
                <a:solidFill>
                  <a:srgbClr val="000000"/>
                </a:solidFill>
              </a:endParaRPr>
            </a:p>
            <a:p>
              <a:endParaRPr lang="ru-RU" b="1"/>
            </a:p>
          </p:txBody>
        </p:sp>
        <p:sp>
          <p:nvSpPr>
            <p:cNvPr id="39941" name="Rectangle 53"/>
            <p:cNvSpPr>
              <a:spLocks noChangeArrowheads="1"/>
            </p:cNvSpPr>
            <p:nvPr/>
          </p:nvSpPr>
          <p:spPr bwMode="auto">
            <a:xfrm>
              <a:off x="4961" y="3313"/>
              <a:ext cx="2119" cy="418"/>
            </a:xfrm>
            <a:prstGeom prst="rect">
              <a:avLst/>
            </a:prstGeom>
            <a:solidFill>
              <a:srgbClr val="FFFFFF"/>
            </a:solidFill>
            <a:ln w="9525">
              <a:solidFill>
                <a:srgbClr val="000000"/>
              </a:solidFill>
              <a:miter lim="800000"/>
              <a:headEnd/>
              <a:tailEnd/>
            </a:ln>
          </p:spPr>
          <p:txBody>
            <a:bodyPr/>
            <a:lstStyle/>
            <a:p>
              <a:pPr algn="ctr"/>
              <a:r>
                <a:rPr lang="tt-RU" b="1"/>
                <a:t>уку</a:t>
              </a:r>
              <a:endParaRPr lang="ru-RU" b="1"/>
            </a:p>
          </p:txBody>
        </p:sp>
        <p:sp>
          <p:nvSpPr>
            <p:cNvPr id="39942" name="Rectangle 54"/>
            <p:cNvSpPr>
              <a:spLocks noChangeArrowheads="1"/>
            </p:cNvSpPr>
            <p:nvPr/>
          </p:nvSpPr>
          <p:spPr bwMode="auto">
            <a:xfrm>
              <a:off x="7361" y="3313"/>
              <a:ext cx="2118" cy="418"/>
            </a:xfrm>
            <a:prstGeom prst="rect">
              <a:avLst/>
            </a:prstGeom>
            <a:solidFill>
              <a:srgbClr val="FFFFFF"/>
            </a:solidFill>
            <a:ln w="9525">
              <a:solidFill>
                <a:srgbClr val="000000"/>
              </a:solidFill>
              <a:miter lim="800000"/>
              <a:headEnd/>
              <a:tailEnd/>
            </a:ln>
          </p:spPr>
          <p:txBody>
            <a:bodyPr/>
            <a:lstStyle/>
            <a:p>
              <a:r>
                <a:rPr lang="tt-RU" sz="1400" b="1">
                  <a:solidFill>
                    <a:srgbClr val="000000"/>
                  </a:solidFill>
                </a:rPr>
                <a:t>   </a:t>
              </a:r>
              <a:r>
                <a:rPr lang="tt-RU" b="1">
                  <a:solidFill>
                    <a:srgbClr val="000000"/>
                  </a:solidFill>
                </a:rPr>
                <a:t>хезмәт</a:t>
              </a:r>
              <a:endParaRPr lang="ru-RU" b="1">
                <a:solidFill>
                  <a:srgbClr val="000000"/>
                </a:solidFill>
              </a:endParaRPr>
            </a:p>
            <a:p>
              <a:endParaRPr lang="ru-RU"/>
            </a:p>
          </p:txBody>
        </p:sp>
        <p:sp>
          <p:nvSpPr>
            <p:cNvPr id="39943" name="Rectangle 55"/>
            <p:cNvSpPr>
              <a:spLocks noChangeArrowheads="1"/>
            </p:cNvSpPr>
            <p:nvPr/>
          </p:nvSpPr>
          <p:spPr bwMode="auto">
            <a:xfrm>
              <a:off x="2279" y="5124"/>
              <a:ext cx="2118" cy="418"/>
            </a:xfrm>
            <a:prstGeom prst="rect">
              <a:avLst/>
            </a:prstGeom>
            <a:solidFill>
              <a:srgbClr val="FFFFFF"/>
            </a:solidFill>
            <a:ln w="9525">
              <a:solidFill>
                <a:srgbClr val="000000"/>
              </a:solidFill>
              <a:miter lim="800000"/>
              <a:headEnd/>
              <a:tailEnd/>
            </a:ln>
          </p:spPr>
          <p:txBody>
            <a:bodyPr/>
            <a:lstStyle/>
            <a:p>
              <a:pPr algn="ctr"/>
              <a:r>
                <a:rPr lang="ru-RU" sz="1200" b="1"/>
                <a:t>РЕПРОДУКТИВ</a:t>
              </a:r>
              <a:endParaRPr lang="ru-RU" b="1"/>
            </a:p>
          </p:txBody>
        </p:sp>
        <p:sp>
          <p:nvSpPr>
            <p:cNvPr id="39944" name="Rectangle 56"/>
            <p:cNvSpPr>
              <a:spLocks noChangeArrowheads="1"/>
            </p:cNvSpPr>
            <p:nvPr/>
          </p:nvSpPr>
          <p:spPr bwMode="auto">
            <a:xfrm>
              <a:off x="4679" y="5124"/>
              <a:ext cx="2118" cy="418"/>
            </a:xfrm>
            <a:prstGeom prst="rect">
              <a:avLst/>
            </a:prstGeom>
            <a:solidFill>
              <a:srgbClr val="FFFFFF"/>
            </a:solidFill>
            <a:ln w="9525">
              <a:solidFill>
                <a:srgbClr val="000000"/>
              </a:solidFill>
              <a:miter lim="800000"/>
              <a:headEnd/>
              <a:tailEnd/>
            </a:ln>
          </p:spPr>
          <p:txBody>
            <a:bodyPr/>
            <a:lstStyle/>
            <a:p>
              <a:pPr algn="ctr"/>
              <a:r>
                <a:rPr lang="ru-RU" sz="1200" b="1">
                  <a:solidFill>
                    <a:srgbClr val="000000"/>
                  </a:solidFill>
                </a:rPr>
                <a:t>КОНСТРУКТИВ</a:t>
              </a:r>
            </a:p>
            <a:p>
              <a:endParaRPr lang="ru-RU"/>
            </a:p>
          </p:txBody>
        </p:sp>
        <p:sp>
          <p:nvSpPr>
            <p:cNvPr id="39945" name="Rectangle 57"/>
            <p:cNvSpPr>
              <a:spLocks noChangeArrowheads="1"/>
            </p:cNvSpPr>
            <p:nvPr/>
          </p:nvSpPr>
          <p:spPr bwMode="auto">
            <a:xfrm>
              <a:off x="7220" y="5124"/>
              <a:ext cx="2118" cy="418"/>
            </a:xfrm>
            <a:prstGeom prst="rect">
              <a:avLst/>
            </a:prstGeom>
            <a:solidFill>
              <a:srgbClr val="FFFFFF"/>
            </a:solidFill>
            <a:ln w="9525">
              <a:solidFill>
                <a:srgbClr val="000000"/>
              </a:solidFill>
              <a:miter lim="800000"/>
              <a:headEnd/>
              <a:tailEnd/>
            </a:ln>
          </p:spPr>
          <p:txBody>
            <a:bodyPr/>
            <a:lstStyle/>
            <a:p>
              <a:pPr algn="ctr"/>
              <a:r>
                <a:rPr lang="tt-RU" sz="1400" b="1"/>
                <a:t>ИҖАДЫЙ</a:t>
              </a:r>
              <a:endParaRPr lang="ru-RU" sz="1400" b="1"/>
            </a:p>
          </p:txBody>
        </p:sp>
        <p:sp>
          <p:nvSpPr>
            <p:cNvPr id="39946" name="Oval 58"/>
            <p:cNvSpPr>
              <a:spLocks noChangeArrowheads="1"/>
            </p:cNvSpPr>
            <p:nvPr/>
          </p:nvSpPr>
          <p:spPr bwMode="auto">
            <a:xfrm>
              <a:off x="3832" y="4149"/>
              <a:ext cx="4235" cy="696"/>
            </a:xfrm>
            <a:prstGeom prst="ellipse">
              <a:avLst/>
            </a:prstGeom>
            <a:solidFill>
              <a:srgbClr val="FFFFFF"/>
            </a:solidFill>
            <a:ln w="9525">
              <a:solidFill>
                <a:srgbClr val="000000"/>
              </a:solidFill>
              <a:round/>
              <a:headEnd/>
              <a:tailEnd/>
            </a:ln>
          </p:spPr>
          <p:txBody>
            <a:bodyPr/>
            <a:lstStyle/>
            <a:p>
              <a:pPr algn="ctr"/>
              <a:r>
                <a:rPr lang="tt-RU" sz="1400">
                  <a:solidFill>
                    <a:srgbClr val="FF0000"/>
                  </a:solidFill>
                </a:rPr>
                <a:t>      </a:t>
              </a:r>
              <a:r>
                <a:rPr lang="tt-RU" sz="1400" b="1">
                  <a:solidFill>
                    <a:srgbClr val="FF0000"/>
                  </a:solidFill>
                </a:rPr>
                <a:t>ЭШЧӘНЛЕК</a:t>
              </a:r>
              <a:endParaRPr lang="ru-RU" sz="1400" b="1">
                <a:solidFill>
                  <a:srgbClr val="FF0000"/>
                </a:solidFill>
              </a:endParaRPr>
            </a:p>
            <a:p>
              <a:endParaRPr lang="ru-RU"/>
            </a:p>
          </p:txBody>
        </p:sp>
        <p:sp>
          <p:nvSpPr>
            <p:cNvPr id="39947" name="Rectangle 59"/>
            <p:cNvSpPr>
              <a:spLocks noChangeArrowheads="1"/>
            </p:cNvSpPr>
            <p:nvPr/>
          </p:nvSpPr>
          <p:spPr bwMode="auto">
            <a:xfrm>
              <a:off x="4397" y="2059"/>
              <a:ext cx="3106" cy="558"/>
            </a:xfrm>
            <a:prstGeom prst="rect">
              <a:avLst/>
            </a:prstGeom>
            <a:solidFill>
              <a:srgbClr val="FFFFFF"/>
            </a:solidFill>
            <a:ln w="9525">
              <a:solidFill>
                <a:srgbClr val="000000"/>
              </a:solidFill>
              <a:miter lim="800000"/>
              <a:headEnd/>
              <a:tailEnd/>
            </a:ln>
          </p:spPr>
          <p:txBody>
            <a:bodyPr/>
            <a:lstStyle/>
            <a:p>
              <a:r>
                <a:rPr lang="ru-RU">
                  <a:solidFill>
                    <a:srgbClr val="333333"/>
                  </a:solidFill>
                </a:rPr>
                <a:t>         </a:t>
              </a:r>
              <a:r>
                <a:rPr lang="ru-RU" b="1">
                  <a:solidFill>
                    <a:srgbClr val="333333"/>
                  </a:solidFill>
                </a:rPr>
                <a:t>эшчәнлек төрләре</a:t>
              </a:r>
              <a:endParaRPr lang="ru-RU" b="1"/>
            </a:p>
          </p:txBody>
        </p:sp>
        <p:sp>
          <p:nvSpPr>
            <p:cNvPr id="39948" name="Rectangle 60"/>
            <p:cNvSpPr>
              <a:spLocks noChangeArrowheads="1"/>
            </p:cNvSpPr>
            <p:nvPr/>
          </p:nvSpPr>
          <p:spPr bwMode="auto">
            <a:xfrm>
              <a:off x="3879" y="6243"/>
              <a:ext cx="4172" cy="557"/>
            </a:xfrm>
            <a:prstGeom prst="rect">
              <a:avLst/>
            </a:prstGeom>
            <a:solidFill>
              <a:srgbClr val="FFFFFF"/>
            </a:solidFill>
            <a:ln w="9525">
              <a:solidFill>
                <a:srgbClr val="000000"/>
              </a:solidFill>
              <a:miter lim="800000"/>
              <a:headEnd/>
              <a:tailEnd/>
            </a:ln>
          </p:spPr>
          <p:txBody>
            <a:bodyPr/>
            <a:lstStyle/>
            <a:p>
              <a:r>
                <a:rPr lang="ru-RU" sz="1200" b="1">
                  <a:solidFill>
                    <a:schemeClr val="tx2"/>
                  </a:solidFill>
                </a:rPr>
                <a:t> </a:t>
              </a:r>
              <a:r>
                <a:rPr lang="ru-RU" sz="1200" b="1"/>
                <a:t>ЭШЧӘНЛЕКНЕҢ СЫЙФАТ КҮРСӘТКЕЧЛӘРЕ </a:t>
              </a:r>
              <a:endParaRPr lang="ru-RU" b="1"/>
            </a:p>
            <a:p>
              <a:endParaRPr lang="ru-RU"/>
            </a:p>
          </p:txBody>
        </p:sp>
        <p:sp>
          <p:nvSpPr>
            <p:cNvPr id="39949" name="Line 61"/>
            <p:cNvSpPr>
              <a:spLocks noChangeShapeType="1"/>
            </p:cNvSpPr>
            <p:nvPr/>
          </p:nvSpPr>
          <p:spPr bwMode="auto">
            <a:xfrm flipH="1" flipV="1">
              <a:off x="4114" y="3731"/>
              <a:ext cx="1694" cy="418"/>
            </a:xfrm>
            <a:prstGeom prst="line">
              <a:avLst/>
            </a:prstGeom>
            <a:noFill/>
            <a:ln w="9525">
              <a:solidFill>
                <a:srgbClr val="000000"/>
              </a:solidFill>
              <a:round/>
              <a:headEnd/>
              <a:tailEnd type="triangle" w="med" len="med"/>
            </a:ln>
          </p:spPr>
          <p:txBody>
            <a:bodyPr/>
            <a:lstStyle/>
            <a:p>
              <a:endParaRPr lang="ru-RU"/>
            </a:p>
          </p:txBody>
        </p:sp>
        <p:sp>
          <p:nvSpPr>
            <p:cNvPr id="39950" name="Line 62"/>
            <p:cNvSpPr>
              <a:spLocks noChangeShapeType="1"/>
            </p:cNvSpPr>
            <p:nvPr/>
          </p:nvSpPr>
          <p:spPr bwMode="auto">
            <a:xfrm flipV="1">
              <a:off x="5808" y="3731"/>
              <a:ext cx="0" cy="418"/>
            </a:xfrm>
            <a:prstGeom prst="line">
              <a:avLst/>
            </a:prstGeom>
            <a:noFill/>
            <a:ln w="9525">
              <a:solidFill>
                <a:srgbClr val="000000"/>
              </a:solidFill>
              <a:round/>
              <a:headEnd/>
              <a:tailEnd type="triangle" w="med" len="med"/>
            </a:ln>
          </p:spPr>
          <p:txBody>
            <a:bodyPr/>
            <a:lstStyle/>
            <a:p>
              <a:endParaRPr lang="ru-RU"/>
            </a:p>
          </p:txBody>
        </p:sp>
        <p:sp>
          <p:nvSpPr>
            <p:cNvPr id="39951" name="Line 63"/>
            <p:cNvSpPr>
              <a:spLocks noChangeShapeType="1"/>
            </p:cNvSpPr>
            <p:nvPr/>
          </p:nvSpPr>
          <p:spPr bwMode="auto">
            <a:xfrm flipV="1">
              <a:off x="5808" y="3731"/>
              <a:ext cx="2542" cy="418"/>
            </a:xfrm>
            <a:prstGeom prst="line">
              <a:avLst/>
            </a:prstGeom>
            <a:noFill/>
            <a:ln w="9525">
              <a:solidFill>
                <a:srgbClr val="000000"/>
              </a:solidFill>
              <a:round/>
              <a:headEnd/>
              <a:tailEnd type="triangle" w="med" len="med"/>
            </a:ln>
          </p:spPr>
          <p:txBody>
            <a:bodyPr/>
            <a:lstStyle/>
            <a:p>
              <a:endParaRPr lang="ru-RU"/>
            </a:p>
          </p:txBody>
        </p:sp>
        <p:sp>
          <p:nvSpPr>
            <p:cNvPr id="39952" name="Line 64"/>
            <p:cNvSpPr>
              <a:spLocks noChangeShapeType="1"/>
            </p:cNvSpPr>
            <p:nvPr/>
          </p:nvSpPr>
          <p:spPr bwMode="auto">
            <a:xfrm>
              <a:off x="5808" y="4846"/>
              <a:ext cx="2259" cy="279"/>
            </a:xfrm>
            <a:prstGeom prst="line">
              <a:avLst/>
            </a:prstGeom>
            <a:noFill/>
            <a:ln w="9525">
              <a:solidFill>
                <a:srgbClr val="000000"/>
              </a:solidFill>
              <a:round/>
              <a:headEnd/>
              <a:tailEnd type="triangle" w="med" len="med"/>
            </a:ln>
          </p:spPr>
          <p:txBody>
            <a:bodyPr/>
            <a:lstStyle/>
            <a:p>
              <a:endParaRPr lang="ru-RU"/>
            </a:p>
          </p:txBody>
        </p:sp>
        <p:sp>
          <p:nvSpPr>
            <p:cNvPr id="39953" name="Line 65"/>
            <p:cNvSpPr>
              <a:spLocks noChangeShapeType="1"/>
            </p:cNvSpPr>
            <p:nvPr/>
          </p:nvSpPr>
          <p:spPr bwMode="auto">
            <a:xfrm>
              <a:off x="5808" y="4846"/>
              <a:ext cx="0" cy="279"/>
            </a:xfrm>
            <a:prstGeom prst="line">
              <a:avLst/>
            </a:prstGeom>
            <a:noFill/>
            <a:ln w="9525">
              <a:solidFill>
                <a:srgbClr val="000000"/>
              </a:solidFill>
              <a:round/>
              <a:headEnd/>
              <a:tailEnd type="triangle" w="med" len="med"/>
            </a:ln>
          </p:spPr>
          <p:txBody>
            <a:bodyPr/>
            <a:lstStyle/>
            <a:p>
              <a:endParaRPr lang="ru-RU"/>
            </a:p>
          </p:txBody>
        </p:sp>
        <p:sp>
          <p:nvSpPr>
            <p:cNvPr id="39954" name="Line 66"/>
            <p:cNvSpPr>
              <a:spLocks noChangeShapeType="1"/>
            </p:cNvSpPr>
            <p:nvPr/>
          </p:nvSpPr>
          <p:spPr bwMode="auto">
            <a:xfrm flipH="1">
              <a:off x="3691" y="4846"/>
              <a:ext cx="2117" cy="279"/>
            </a:xfrm>
            <a:prstGeom prst="line">
              <a:avLst/>
            </a:prstGeom>
            <a:noFill/>
            <a:ln w="9525">
              <a:solidFill>
                <a:srgbClr val="000000"/>
              </a:solidFill>
              <a:round/>
              <a:headEnd/>
              <a:tailEnd type="triangle" w="med" len="med"/>
            </a:ln>
          </p:spPr>
          <p:txBody>
            <a:bodyPr/>
            <a:lstStyle/>
            <a:p>
              <a:endParaRPr lang="ru-RU"/>
            </a:p>
          </p:txBody>
        </p:sp>
        <p:sp>
          <p:nvSpPr>
            <p:cNvPr id="39955" name="Line 67"/>
            <p:cNvSpPr>
              <a:spLocks noChangeShapeType="1"/>
            </p:cNvSpPr>
            <p:nvPr/>
          </p:nvSpPr>
          <p:spPr bwMode="auto">
            <a:xfrm flipH="1" flipV="1">
              <a:off x="3973" y="5543"/>
              <a:ext cx="1553" cy="696"/>
            </a:xfrm>
            <a:prstGeom prst="line">
              <a:avLst/>
            </a:prstGeom>
            <a:noFill/>
            <a:ln w="9525">
              <a:solidFill>
                <a:srgbClr val="000000"/>
              </a:solidFill>
              <a:round/>
              <a:headEnd/>
              <a:tailEnd type="triangle" w="med" len="med"/>
            </a:ln>
          </p:spPr>
          <p:txBody>
            <a:bodyPr/>
            <a:lstStyle/>
            <a:p>
              <a:endParaRPr lang="ru-RU"/>
            </a:p>
          </p:txBody>
        </p:sp>
        <p:sp>
          <p:nvSpPr>
            <p:cNvPr id="39956" name="Line 68"/>
            <p:cNvSpPr>
              <a:spLocks noChangeShapeType="1"/>
            </p:cNvSpPr>
            <p:nvPr/>
          </p:nvSpPr>
          <p:spPr bwMode="auto">
            <a:xfrm flipV="1">
              <a:off x="5667" y="5543"/>
              <a:ext cx="0" cy="696"/>
            </a:xfrm>
            <a:prstGeom prst="line">
              <a:avLst/>
            </a:prstGeom>
            <a:noFill/>
            <a:ln w="9525">
              <a:solidFill>
                <a:srgbClr val="000000"/>
              </a:solidFill>
              <a:round/>
              <a:headEnd/>
              <a:tailEnd type="triangle" w="med" len="med"/>
            </a:ln>
          </p:spPr>
          <p:txBody>
            <a:bodyPr/>
            <a:lstStyle/>
            <a:p>
              <a:endParaRPr lang="ru-RU"/>
            </a:p>
          </p:txBody>
        </p:sp>
        <p:sp>
          <p:nvSpPr>
            <p:cNvPr id="39957" name="Line 69"/>
            <p:cNvSpPr>
              <a:spLocks noChangeShapeType="1"/>
            </p:cNvSpPr>
            <p:nvPr/>
          </p:nvSpPr>
          <p:spPr bwMode="auto">
            <a:xfrm flipV="1">
              <a:off x="5667" y="5543"/>
              <a:ext cx="2541" cy="696"/>
            </a:xfrm>
            <a:prstGeom prst="line">
              <a:avLst/>
            </a:prstGeom>
            <a:noFill/>
            <a:ln w="9525">
              <a:solidFill>
                <a:srgbClr val="000000"/>
              </a:solidFill>
              <a:round/>
              <a:headEnd/>
              <a:tailEnd type="triangle" w="med" len="med"/>
            </a:ln>
          </p:spPr>
          <p:txBody>
            <a:bodyPr/>
            <a:lstStyle/>
            <a:p>
              <a:endParaRPr lang="ru-RU"/>
            </a:p>
          </p:txBody>
        </p:sp>
        <p:sp>
          <p:nvSpPr>
            <p:cNvPr id="39958" name="Line 70"/>
            <p:cNvSpPr>
              <a:spLocks noChangeShapeType="1"/>
            </p:cNvSpPr>
            <p:nvPr/>
          </p:nvSpPr>
          <p:spPr bwMode="auto">
            <a:xfrm>
              <a:off x="5808" y="2617"/>
              <a:ext cx="1836" cy="696"/>
            </a:xfrm>
            <a:prstGeom prst="line">
              <a:avLst/>
            </a:prstGeom>
            <a:noFill/>
            <a:ln w="9525">
              <a:solidFill>
                <a:srgbClr val="000000"/>
              </a:solidFill>
              <a:round/>
              <a:headEnd/>
              <a:tailEnd type="triangle" w="med" len="med"/>
            </a:ln>
          </p:spPr>
          <p:txBody>
            <a:bodyPr/>
            <a:lstStyle/>
            <a:p>
              <a:endParaRPr lang="ru-RU"/>
            </a:p>
          </p:txBody>
        </p:sp>
        <p:sp>
          <p:nvSpPr>
            <p:cNvPr id="39959" name="Line 71"/>
            <p:cNvSpPr>
              <a:spLocks noChangeShapeType="1"/>
            </p:cNvSpPr>
            <p:nvPr/>
          </p:nvSpPr>
          <p:spPr bwMode="auto">
            <a:xfrm>
              <a:off x="5808" y="2617"/>
              <a:ext cx="0" cy="557"/>
            </a:xfrm>
            <a:prstGeom prst="line">
              <a:avLst/>
            </a:prstGeom>
            <a:noFill/>
            <a:ln w="9525">
              <a:solidFill>
                <a:srgbClr val="000000"/>
              </a:solidFill>
              <a:round/>
              <a:headEnd/>
              <a:tailEnd type="triangle" w="med" len="med"/>
            </a:ln>
          </p:spPr>
          <p:txBody>
            <a:bodyPr/>
            <a:lstStyle/>
            <a:p>
              <a:endParaRPr lang="ru-RU"/>
            </a:p>
          </p:txBody>
        </p:sp>
        <p:sp>
          <p:nvSpPr>
            <p:cNvPr id="39960" name="Line 72"/>
            <p:cNvSpPr>
              <a:spLocks noChangeShapeType="1"/>
            </p:cNvSpPr>
            <p:nvPr/>
          </p:nvSpPr>
          <p:spPr bwMode="auto">
            <a:xfrm flipH="1">
              <a:off x="4114" y="2617"/>
              <a:ext cx="1694" cy="696"/>
            </a:xfrm>
            <a:prstGeom prst="line">
              <a:avLst/>
            </a:prstGeom>
            <a:noFill/>
            <a:ln w="9525">
              <a:solidFill>
                <a:srgbClr val="000000"/>
              </a:solidFill>
              <a:round/>
              <a:headEnd/>
              <a:tailEnd type="triangle" w="med" len="med"/>
            </a:ln>
          </p:spPr>
          <p:txBody>
            <a:bodyPr/>
            <a:lstStyle/>
            <a:p>
              <a:endParaRPr lang="ru-RU"/>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Заголовок 1"/>
          <p:cNvSpPr>
            <a:spLocks noGrp="1"/>
          </p:cNvSpPr>
          <p:nvPr>
            <p:ph type="title"/>
          </p:nvPr>
        </p:nvSpPr>
        <p:spPr/>
        <p:txBody>
          <a:bodyPr/>
          <a:lstStyle/>
          <a:p>
            <a:pPr eaLnBrk="1" hangingPunct="1"/>
            <a:r>
              <a:rPr lang="ru-RU" b="1" smtClean="0"/>
              <a:t>Эшчәнлек </a:t>
            </a:r>
            <a:endParaRPr lang="ru-RU" smtClean="0"/>
          </a:p>
        </p:txBody>
      </p:sp>
      <p:sp>
        <p:nvSpPr>
          <p:cNvPr id="40962" name="Содержимое 2"/>
          <p:cNvSpPr>
            <a:spLocks noGrp="1"/>
          </p:cNvSpPr>
          <p:nvPr>
            <p:ph idx="1"/>
          </p:nvPr>
        </p:nvSpPr>
        <p:spPr/>
        <p:txBody>
          <a:bodyPr/>
          <a:lstStyle/>
          <a:p>
            <a:pPr eaLnBrk="1" hangingPunct="1"/>
            <a:r>
              <a:rPr lang="ru-RU" b="1" smtClean="0"/>
              <a:t>Эшчәнлек эчтәлеге</a:t>
            </a:r>
            <a:r>
              <a:rPr lang="ru-RU" smtClean="0"/>
              <a:t>:  мотив,  ысул, нәтиҗә</a:t>
            </a:r>
          </a:p>
          <a:p>
            <a:pPr eaLnBrk="1" hangingPunct="1"/>
            <a:endParaRPr lang="ru-RU"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Заголовок 1"/>
          <p:cNvSpPr>
            <a:spLocks noGrp="1"/>
          </p:cNvSpPr>
          <p:nvPr>
            <p:ph type="title"/>
          </p:nvPr>
        </p:nvSpPr>
        <p:spPr/>
        <p:txBody>
          <a:bodyPr/>
          <a:lstStyle/>
          <a:p>
            <a:pPr eaLnBrk="1" hangingPunct="1"/>
            <a:r>
              <a:rPr lang="ru-RU" smtClean="0"/>
              <a:t>«Эшчәнлек - Деятельность».</a:t>
            </a:r>
          </a:p>
        </p:txBody>
      </p:sp>
      <p:grpSp>
        <p:nvGrpSpPr>
          <p:cNvPr id="41986" name="Group 4"/>
          <p:cNvGrpSpPr>
            <a:grpSpLocks noGrp="1" noChangeAspect="1"/>
          </p:cNvGrpSpPr>
          <p:nvPr>
            <p:ph idx="1"/>
          </p:nvPr>
        </p:nvGrpSpPr>
        <p:grpSpPr bwMode="auto">
          <a:xfrm>
            <a:off x="457200" y="1600200"/>
            <a:ext cx="8229600" cy="4525963"/>
            <a:chOff x="2279" y="2616"/>
            <a:chExt cx="7201" cy="4320"/>
          </a:xfrm>
        </p:grpSpPr>
        <p:sp>
          <p:nvSpPr>
            <p:cNvPr id="41987" name="AutoShape 5"/>
            <p:cNvSpPr>
              <a:spLocks noChangeAspect="1" noChangeArrowheads="1"/>
            </p:cNvSpPr>
            <p:nvPr/>
          </p:nvSpPr>
          <p:spPr bwMode="auto">
            <a:xfrm>
              <a:off x="2279" y="2616"/>
              <a:ext cx="7201" cy="4320"/>
            </a:xfrm>
            <a:prstGeom prst="rect">
              <a:avLst/>
            </a:prstGeom>
            <a:noFill/>
            <a:ln w="9525">
              <a:noFill/>
              <a:miter lim="800000"/>
              <a:headEnd/>
              <a:tailEnd/>
            </a:ln>
          </p:spPr>
          <p:txBody>
            <a:bodyPr/>
            <a:lstStyle/>
            <a:p>
              <a:endParaRPr lang="ru-RU"/>
            </a:p>
          </p:txBody>
        </p:sp>
        <p:sp>
          <p:nvSpPr>
            <p:cNvPr id="41988" name="Rectangle 6"/>
            <p:cNvSpPr>
              <a:spLocks noChangeArrowheads="1"/>
            </p:cNvSpPr>
            <p:nvPr/>
          </p:nvSpPr>
          <p:spPr bwMode="auto">
            <a:xfrm>
              <a:off x="3408" y="2755"/>
              <a:ext cx="1977" cy="697"/>
            </a:xfrm>
            <a:prstGeom prst="rect">
              <a:avLst/>
            </a:prstGeom>
            <a:solidFill>
              <a:srgbClr val="FFFFFF"/>
            </a:solidFill>
            <a:ln w="9525">
              <a:solidFill>
                <a:srgbClr val="000000"/>
              </a:solidFill>
              <a:miter lim="800000"/>
              <a:headEnd/>
              <a:tailEnd/>
            </a:ln>
          </p:spPr>
          <p:txBody>
            <a:bodyPr/>
            <a:lstStyle/>
            <a:p>
              <a:r>
                <a:rPr lang="tt-RU" sz="2000" b="1">
                  <a:solidFill>
                    <a:srgbClr val="CC3300"/>
                  </a:solidFill>
                </a:rPr>
                <a:t>Эшчәнлек</a:t>
              </a:r>
              <a:endParaRPr lang="ru-RU" sz="2000" b="1">
                <a:solidFill>
                  <a:srgbClr val="CC3300"/>
                </a:solidFill>
              </a:endParaRPr>
            </a:p>
          </p:txBody>
        </p:sp>
        <p:sp>
          <p:nvSpPr>
            <p:cNvPr id="41989" name="Rectangle 7"/>
            <p:cNvSpPr>
              <a:spLocks noChangeArrowheads="1"/>
            </p:cNvSpPr>
            <p:nvPr/>
          </p:nvSpPr>
          <p:spPr bwMode="auto">
            <a:xfrm>
              <a:off x="4961" y="3731"/>
              <a:ext cx="989" cy="696"/>
            </a:xfrm>
            <a:prstGeom prst="rect">
              <a:avLst/>
            </a:prstGeom>
            <a:solidFill>
              <a:srgbClr val="FFFFFF"/>
            </a:solidFill>
            <a:ln w="9525">
              <a:solidFill>
                <a:srgbClr val="000000"/>
              </a:solidFill>
              <a:miter lim="800000"/>
              <a:headEnd/>
              <a:tailEnd/>
            </a:ln>
          </p:spPr>
          <p:txBody>
            <a:bodyPr/>
            <a:lstStyle/>
            <a:p>
              <a:r>
                <a:rPr lang="tt-RU" sz="1200" b="1"/>
                <a:t>чишү ысуллары</a:t>
              </a:r>
              <a:endParaRPr lang="ru-RU" sz="1200" b="1"/>
            </a:p>
          </p:txBody>
        </p:sp>
        <p:sp>
          <p:nvSpPr>
            <p:cNvPr id="41990" name="Rectangle 8"/>
            <p:cNvSpPr>
              <a:spLocks noChangeArrowheads="1"/>
            </p:cNvSpPr>
            <p:nvPr/>
          </p:nvSpPr>
          <p:spPr bwMode="auto">
            <a:xfrm>
              <a:off x="6514" y="3731"/>
              <a:ext cx="1695" cy="696"/>
            </a:xfrm>
            <a:prstGeom prst="rect">
              <a:avLst/>
            </a:prstGeom>
            <a:solidFill>
              <a:srgbClr val="FFFFFF"/>
            </a:solidFill>
            <a:ln w="9525">
              <a:solidFill>
                <a:srgbClr val="000000"/>
              </a:solidFill>
              <a:miter lim="800000"/>
              <a:headEnd/>
              <a:tailEnd/>
            </a:ln>
          </p:spPr>
          <p:txBody>
            <a:bodyPr/>
            <a:lstStyle/>
            <a:p>
              <a:r>
                <a:rPr lang="ru-RU" sz="1400" b="1"/>
                <a:t>эффектив ысулны сайлау</a:t>
              </a:r>
            </a:p>
          </p:txBody>
        </p:sp>
        <p:sp>
          <p:nvSpPr>
            <p:cNvPr id="41991" name="Rectangle 9"/>
            <p:cNvSpPr>
              <a:spLocks noChangeArrowheads="1"/>
            </p:cNvSpPr>
            <p:nvPr/>
          </p:nvSpPr>
          <p:spPr bwMode="auto">
            <a:xfrm>
              <a:off x="3129" y="3731"/>
              <a:ext cx="1409" cy="696"/>
            </a:xfrm>
            <a:prstGeom prst="rect">
              <a:avLst/>
            </a:prstGeom>
            <a:solidFill>
              <a:srgbClr val="FFFFFF"/>
            </a:solidFill>
            <a:ln w="9525">
              <a:solidFill>
                <a:srgbClr val="000000"/>
              </a:solidFill>
              <a:miter lim="800000"/>
              <a:headEnd/>
              <a:tailEnd/>
            </a:ln>
          </p:spPr>
          <p:txBody>
            <a:bodyPr/>
            <a:lstStyle/>
            <a:p>
              <a:r>
                <a:rPr lang="ru-RU" sz="1400" b="1"/>
                <a:t>проблеманы аерып алу</a:t>
              </a:r>
            </a:p>
          </p:txBody>
        </p:sp>
        <p:sp>
          <p:nvSpPr>
            <p:cNvPr id="41992" name="AutoShape 10"/>
            <p:cNvSpPr>
              <a:spLocks noChangeArrowheads="1"/>
            </p:cNvSpPr>
            <p:nvPr/>
          </p:nvSpPr>
          <p:spPr bwMode="auto">
            <a:xfrm>
              <a:off x="2279" y="2895"/>
              <a:ext cx="988" cy="1481"/>
            </a:xfrm>
            <a:prstGeom prst="curvedRightArrow">
              <a:avLst>
                <a:gd name="adj1" fmla="val 29980"/>
                <a:gd name="adj2" fmla="val 59960"/>
                <a:gd name="adj3" fmla="val 33333"/>
              </a:avLst>
            </a:prstGeom>
            <a:solidFill>
              <a:srgbClr val="FFFFFF"/>
            </a:solidFill>
            <a:ln w="9525">
              <a:solidFill>
                <a:srgbClr val="000000"/>
              </a:solidFill>
              <a:miter lim="800000"/>
              <a:headEnd/>
              <a:tailEnd/>
            </a:ln>
          </p:spPr>
          <p:txBody>
            <a:bodyPr/>
            <a:lstStyle/>
            <a:p>
              <a:endParaRPr lang="ru-RU"/>
            </a:p>
          </p:txBody>
        </p:sp>
        <p:sp>
          <p:nvSpPr>
            <p:cNvPr id="41993" name="Rectangle 11"/>
            <p:cNvSpPr>
              <a:spLocks noChangeArrowheads="1"/>
            </p:cNvSpPr>
            <p:nvPr/>
          </p:nvSpPr>
          <p:spPr bwMode="auto">
            <a:xfrm>
              <a:off x="3691" y="4846"/>
              <a:ext cx="1553" cy="696"/>
            </a:xfrm>
            <a:prstGeom prst="rect">
              <a:avLst/>
            </a:prstGeom>
            <a:solidFill>
              <a:srgbClr val="FFFFFF"/>
            </a:solidFill>
            <a:ln w="9525">
              <a:solidFill>
                <a:srgbClr val="000000"/>
              </a:solidFill>
              <a:miter lim="800000"/>
              <a:headEnd/>
              <a:tailEnd/>
            </a:ln>
          </p:spPr>
          <p:txBody>
            <a:bodyPr/>
            <a:lstStyle/>
            <a:p>
              <a:r>
                <a:rPr lang="ru-RU" sz="1200"/>
                <a:t>    </a:t>
              </a:r>
              <a:r>
                <a:rPr lang="ru-RU" sz="1400" b="1"/>
                <a:t>үзконтроль</a:t>
              </a:r>
              <a:endParaRPr lang="ru-RU" sz="1400" b="1">
                <a:solidFill>
                  <a:srgbClr val="33CCCC"/>
                </a:solidFill>
              </a:endParaRPr>
            </a:p>
          </p:txBody>
        </p:sp>
        <p:sp>
          <p:nvSpPr>
            <p:cNvPr id="41994" name="Rectangle 12"/>
            <p:cNvSpPr>
              <a:spLocks noChangeArrowheads="1"/>
            </p:cNvSpPr>
            <p:nvPr/>
          </p:nvSpPr>
          <p:spPr bwMode="auto">
            <a:xfrm>
              <a:off x="5809" y="4846"/>
              <a:ext cx="1411" cy="696"/>
            </a:xfrm>
            <a:prstGeom prst="rect">
              <a:avLst/>
            </a:prstGeom>
            <a:solidFill>
              <a:srgbClr val="FFFFFF"/>
            </a:solidFill>
            <a:ln w="9525">
              <a:solidFill>
                <a:srgbClr val="000000"/>
              </a:solidFill>
              <a:miter lim="800000"/>
              <a:headEnd/>
              <a:tailEnd/>
            </a:ln>
          </p:spPr>
          <p:txBody>
            <a:bodyPr/>
            <a:lstStyle/>
            <a:p>
              <a:r>
                <a:rPr lang="tt-RU" sz="1400" b="1"/>
                <a:t>Үзбәя</a:t>
              </a:r>
              <a:endParaRPr lang="ru-RU" sz="1400" b="1"/>
            </a:p>
          </p:txBody>
        </p:sp>
        <p:sp>
          <p:nvSpPr>
            <p:cNvPr id="41995" name="Rectangle 13"/>
            <p:cNvSpPr>
              <a:spLocks noChangeArrowheads="1"/>
            </p:cNvSpPr>
            <p:nvPr/>
          </p:nvSpPr>
          <p:spPr bwMode="auto">
            <a:xfrm>
              <a:off x="7926" y="4846"/>
              <a:ext cx="1413" cy="696"/>
            </a:xfrm>
            <a:prstGeom prst="rect">
              <a:avLst/>
            </a:prstGeom>
            <a:solidFill>
              <a:srgbClr val="FFFFFF"/>
            </a:solidFill>
            <a:ln w="9525">
              <a:solidFill>
                <a:srgbClr val="000000"/>
              </a:solidFill>
              <a:miter lim="800000"/>
              <a:headEnd/>
              <a:tailEnd/>
            </a:ln>
          </p:spPr>
          <p:txBody>
            <a:bodyPr/>
            <a:lstStyle/>
            <a:p>
              <a:r>
                <a:rPr lang="ru-RU" sz="1200"/>
                <a:t>  </a:t>
              </a:r>
              <a:r>
                <a:rPr lang="ru-RU" sz="1200" b="1"/>
                <a:t>пробел өстендә эш</a:t>
              </a:r>
              <a:endParaRPr lang="ru-RU" b="1"/>
            </a:p>
          </p:txBody>
        </p:sp>
        <p:sp>
          <p:nvSpPr>
            <p:cNvPr id="41996" name="AutoShape 14"/>
            <p:cNvSpPr>
              <a:spLocks noChangeArrowheads="1"/>
            </p:cNvSpPr>
            <p:nvPr/>
          </p:nvSpPr>
          <p:spPr bwMode="auto">
            <a:xfrm>
              <a:off x="4538" y="3870"/>
              <a:ext cx="360" cy="592"/>
            </a:xfrm>
            <a:prstGeom prst="rightArrow">
              <a:avLst>
                <a:gd name="adj1" fmla="val 50000"/>
                <a:gd name="adj2" fmla="val 25000"/>
              </a:avLst>
            </a:prstGeom>
            <a:solidFill>
              <a:srgbClr val="FFFFFF"/>
            </a:solidFill>
            <a:ln w="9525">
              <a:solidFill>
                <a:srgbClr val="000000"/>
              </a:solidFill>
              <a:miter lim="800000"/>
              <a:headEnd/>
              <a:tailEnd/>
            </a:ln>
          </p:spPr>
          <p:txBody>
            <a:bodyPr/>
            <a:lstStyle/>
            <a:p>
              <a:endParaRPr lang="ru-RU"/>
            </a:p>
          </p:txBody>
        </p:sp>
        <p:sp>
          <p:nvSpPr>
            <p:cNvPr id="41997" name="AutoShape 15"/>
            <p:cNvSpPr>
              <a:spLocks noChangeArrowheads="1"/>
            </p:cNvSpPr>
            <p:nvPr/>
          </p:nvSpPr>
          <p:spPr bwMode="auto">
            <a:xfrm>
              <a:off x="6091" y="3870"/>
              <a:ext cx="358" cy="593"/>
            </a:xfrm>
            <a:prstGeom prst="rightArrow">
              <a:avLst>
                <a:gd name="adj1" fmla="val 50000"/>
                <a:gd name="adj2" fmla="val 25000"/>
              </a:avLst>
            </a:prstGeom>
            <a:solidFill>
              <a:srgbClr val="FFFFFF"/>
            </a:solidFill>
            <a:ln w="9525">
              <a:solidFill>
                <a:srgbClr val="000000"/>
              </a:solidFill>
              <a:miter lim="800000"/>
              <a:headEnd/>
              <a:tailEnd/>
            </a:ln>
          </p:spPr>
          <p:txBody>
            <a:bodyPr/>
            <a:lstStyle/>
            <a:p>
              <a:endParaRPr lang="ru-RU"/>
            </a:p>
          </p:txBody>
        </p:sp>
        <p:sp>
          <p:nvSpPr>
            <p:cNvPr id="41998" name="AutoShape 16"/>
            <p:cNvSpPr>
              <a:spLocks noChangeArrowheads="1"/>
            </p:cNvSpPr>
            <p:nvPr/>
          </p:nvSpPr>
          <p:spPr bwMode="auto">
            <a:xfrm>
              <a:off x="8209" y="3731"/>
              <a:ext cx="282" cy="592"/>
            </a:xfrm>
            <a:prstGeom prst="rightArrow">
              <a:avLst>
                <a:gd name="adj1" fmla="val 50000"/>
                <a:gd name="adj2" fmla="val 25000"/>
              </a:avLst>
            </a:prstGeom>
            <a:solidFill>
              <a:srgbClr val="FFFFFF"/>
            </a:solidFill>
            <a:ln w="9525">
              <a:solidFill>
                <a:srgbClr val="000000"/>
              </a:solidFill>
              <a:miter lim="800000"/>
              <a:headEnd/>
              <a:tailEnd/>
            </a:ln>
          </p:spPr>
          <p:txBody>
            <a:bodyPr/>
            <a:lstStyle/>
            <a:p>
              <a:endParaRPr lang="ru-RU"/>
            </a:p>
          </p:txBody>
        </p:sp>
        <p:sp>
          <p:nvSpPr>
            <p:cNvPr id="41999" name="AutoShape 17"/>
            <p:cNvSpPr>
              <a:spLocks noChangeArrowheads="1"/>
            </p:cNvSpPr>
            <p:nvPr/>
          </p:nvSpPr>
          <p:spPr bwMode="auto">
            <a:xfrm>
              <a:off x="5244" y="4846"/>
              <a:ext cx="501" cy="591"/>
            </a:xfrm>
            <a:prstGeom prst="rightArrow">
              <a:avLst>
                <a:gd name="adj1" fmla="val 50000"/>
                <a:gd name="adj2" fmla="val 25000"/>
              </a:avLst>
            </a:prstGeom>
            <a:solidFill>
              <a:srgbClr val="FFFFFF"/>
            </a:solidFill>
            <a:ln w="9525">
              <a:solidFill>
                <a:srgbClr val="000000"/>
              </a:solidFill>
              <a:miter lim="800000"/>
              <a:headEnd/>
              <a:tailEnd/>
            </a:ln>
          </p:spPr>
          <p:txBody>
            <a:bodyPr/>
            <a:lstStyle/>
            <a:p>
              <a:endParaRPr lang="ru-RU"/>
            </a:p>
          </p:txBody>
        </p:sp>
        <p:sp>
          <p:nvSpPr>
            <p:cNvPr id="42000" name="AutoShape 18"/>
            <p:cNvSpPr>
              <a:spLocks noChangeArrowheads="1"/>
            </p:cNvSpPr>
            <p:nvPr/>
          </p:nvSpPr>
          <p:spPr bwMode="auto">
            <a:xfrm>
              <a:off x="7362" y="4846"/>
              <a:ext cx="498" cy="593"/>
            </a:xfrm>
            <a:prstGeom prst="rightArrow">
              <a:avLst>
                <a:gd name="adj1" fmla="val 50000"/>
                <a:gd name="adj2" fmla="val 25000"/>
              </a:avLst>
            </a:prstGeom>
            <a:solidFill>
              <a:srgbClr val="FFFFFF"/>
            </a:solidFill>
            <a:ln w="9525">
              <a:solidFill>
                <a:srgbClr val="000000"/>
              </a:solidFill>
              <a:miter lim="800000"/>
              <a:headEnd/>
              <a:tailEnd/>
            </a:ln>
          </p:spPr>
          <p:txBody>
            <a:bodyPr/>
            <a:lstStyle/>
            <a:p>
              <a:endParaRPr lang="ru-RU"/>
            </a:p>
          </p:txBody>
        </p:sp>
        <p:sp>
          <p:nvSpPr>
            <p:cNvPr id="42001" name="AutoShape 19"/>
            <p:cNvSpPr>
              <a:spLocks noChangeArrowheads="1"/>
            </p:cNvSpPr>
            <p:nvPr/>
          </p:nvSpPr>
          <p:spPr bwMode="auto">
            <a:xfrm>
              <a:off x="3126" y="4846"/>
              <a:ext cx="360" cy="592"/>
            </a:xfrm>
            <a:prstGeom prst="rightArrow">
              <a:avLst>
                <a:gd name="adj1" fmla="val 50000"/>
                <a:gd name="adj2" fmla="val 25000"/>
              </a:avLst>
            </a:prstGeom>
            <a:solidFill>
              <a:srgbClr val="FFFFFF"/>
            </a:solidFill>
            <a:ln w="9525">
              <a:solidFill>
                <a:srgbClr val="000000"/>
              </a:solidFill>
              <a:miter lim="800000"/>
              <a:headEnd/>
              <a:tailEnd/>
            </a:ln>
          </p:spPr>
          <p:txBody>
            <a:bodyPr/>
            <a:lstStyle/>
            <a:p>
              <a:endParaRPr lang="ru-RU"/>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Заголовок 1"/>
          <p:cNvSpPr>
            <a:spLocks noGrp="1"/>
          </p:cNvSpPr>
          <p:nvPr>
            <p:ph type="title"/>
          </p:nvPr>
        </p:nvSpPr>
        <p:spPr/>
        <p:txBody>
          <a:bodyPr/>
          <a:lstStyle/>
          <a:p>
            <a:pPr eaLnBrk="1" hangingPunct="1"/>
            <a:r>
              <a:rPr lang="ru-RU" b="1" smtClean="0"/>
              <a:t>Уку эшчәнлеге -</a:t>
            </a:r>
            <a:r>
              <a:rPr lang="ru-RU" b="1" smtClean="0">
                <a:solidFill>
                  <a:srgbClr val="FF0000"/>
                </a:solidFill>
              </a:rPr>
              <a:t>учебная деятельность</a:t>
            </a:r>
            <a:endParaRPr lang="ru-RU" smtClean="0">
              <a:solidFill>
                <a:srgbClr val="FF0000"/>
              </a:solidFill>
            </a:endParaRPr>
          </a:p>
        </p:txBody>
      </p:sp>
      <p:sp>
        <p:nvSpPr>
          <p:cNvPr id="43010" name="Содержимое 2"/>
          <p:cNvSpPr>
            <a:spLocks noGrp="1"/>
          </p:cNvSpPr>
          <p:nvPr>
            <p:ph idx="1"/>
          </p:nvPr>
        </p:nvSpPr>
        <p:spPr/>
        <p:txBody>
          <a:bodyPr/>
          <a:lstStyle/>
          <a:p>
            <a:pPr eaLnBrk="1" hangingPunct="1">
              <a:lnSpc>
                <a:spcPct val="80000"/>
              </a:lnSpc>
            </a:pPr>
            <a:r>
              <a:rPr lang="ru-RU" b="1" smtClean="0"/>
              <a:t>Уку эшчәнлеге - </a:t>
            </a:r>
            <a:r>
              <a:rPr lang="ru-RU" smtClean="0"/>
              <a:t>укучыны белем алу субъекты итеп үзгәртүгә  юнәлдерелгән</a:t>
            </a:r>
            <a:r>
              <a:rPr lang="ru-RU" b="1" smtClean="0"/>
              <a:t> </a:t>
            </a:r>
            <a:r>
              <a:rPr lang="ru-RU" smtClean="0"/>
              <a:t>укытучы һәм укучылар хезмәттәшлеге</a:t>
            </a:r>
          </a:p>
          <a:p>
            <a:pPr algn="just" eaLnBrk="1" hangingPunct="1">
              <a:lnSpc>
                <a:spcPct val="80000"/>
              </a:lnSpc>
              <a:buFontTx/>
              <a:buNone/>
            </a:pPr>
            <a:r>
              <a:rPr lang="tt-RU" sz="3600" smtClean="0"/>
              <a:t> </a:t>
            </a:r>
            <a:r>
              <a:rPr lang="tt-RU" sz="3600" i="1" smtClean="0"/>
              <a:t>Укытучы = S       укучылар</a:t>
            </a:r>
            <a:r>
              <a:rPr lang="tt-RU" sz="3600" b="1" smtClean="0"/>
              <a:t> </a:t>
            </a:r>
            <a:r>
              <a:rPr lang="tt-RU" sz="3600" smtClean="0"/>
              <a:t>= ss</a:t>
            </a:r>
            <a:r>
              <a:rPr lang="tt-RU" sz="3600" i="1" smtClean="0"/>
              <a:t>              </a:t>
            </a:r>
            <a:r>
              <a:rPr lang="tt-RU" sz="3600" b="1" i="1" smtClean="0"/>
              <a:t> S ↔ s s</a:t>
            </a:r>
            <a:endParaRPr lang="tt-RU" sz="3600" i="1" smtClean="0"/>
          </a:p>
          <a:p>
            <a:pPr algn="just" eaLnBrk="1" hangingPunct="1">
              <a:lnSpc>
                <a:spcPct val="80000"/>
              </a:lnSpc>
            </a:pPr>
            <a:endParaRPr lang="ru-RU"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Заголовок 1"/>
          <p:cNvSpPr>
            <a:spLocks noGrp="1"/>
          </p:cNvSpPr>
          <p:nvPr>
            <p:ph type="title"/>
          </p:nvPr>
        </p:nvSpPr>
        <p:spPr/>
        <p:txBody>
          <a:bodyPr/>
          <a:lstStyle/>
          <a:p>
            <a:pPr eaLnBrk="1" hangingPunct="1"/>
            <a:endParaRPr lang="ru-RU" smtClean="0"/>
          </a:p>
        </p:txBody>
      </p:sp>
      <p:sp>
        <p:nvSpPr>
          <p:cNvPr id="44034" name="Содержимое 2"/>
          <p:cNvSpPr>
            <a:spLocks noGrp="1"/>
          </p:cNvSpPr>
          <p:nvPr>
            <p:ph idx="1"/>
          </p:nvPr>
        </p:nvSpPr>
        <p:spPr/>
        <p:txBody>
          <a:bodyPr/>
          <a:lstStyle/>
          <a:p>
            <a:pPr eaLnBrk="1" hangingPunct="1"/>
            <a:endParaRPr lang="ru-RU" smtClean="0"/>
          </a:p>
        </p:txBody>
      </p:sp>
      <p:sp>
        <p:nvSpPr>
          <p:cNvPr id="44035" name="Прямоугольник 3"/>
          <p:cNvSpPr>
            <a:spLocks noChangeArrowheads="1"/>
          </p:cNvSpPr>
          <p:nvPr/>
        </p:nvSpPr>
        <p:spPr bwMode="auto">
          <a:xfrm>
            <a:off x="785813" y="1571625"/>
            <a:ext cx="7429500" cy="3786188"/>
          </a:xfrm>
          <a:prstGeom prst="rect">
            <a:avLst/>
          </a:prstGeom>
          <a:noFill/>
          <a:ln w="9525">
            <a:noFill/>
            <a:miter lim="800000"/>
            <a:headEnd/>
            <a:tailEnd/>
          </a:ln>
        </p:spPr>
        <p:txBody>
          <a:bodyPr>
            <a:spAutoFit/>
          </a:bodyPr>
          <a:lstStyle/>
          <a:p>
            <a:endParaRPr lang="tt-RU" sz="2400" b="1" i="1"/>
          </a:p>
          <a:p>
            <a:endParaRPr lang="tt-RU" sz="2400" b="1" i="1"/>
          </a:p>
          <a:p>
            <a:endParaRPr lang="tt-RU" sz="2400" b="1" i="1"/>
          </a:p>
          <a:p>
            <a:endParaRPr lang="tt-RU" sz="2400" b="1" i="1"/>
          </a:p>
          <a:p>
            <a:r>
              <a:rPr lang="tt-RU" sz="2400" b="1" i="1"/>
              <a:t>«Гамәл</a:t>
            </a:r>
            <a:r>
              <a:rPr lang="tt-RU" sz="2400" i="1"/>
              <a:t> » – чынбарлыкны үзгәртүгә юнәлтелгән  бер адым</a:t>
            </a:r>
          </a:p>
          <a:p>
            <a:endParaRPr lang="tt-RU" sz="2400" i="1">
              <a:solidFill>
                <a:srgbClr val="FF0000"/>
              </a:solidFill>
            </a:endParaRPr>
          </a:p>
          <a:p>
            <a:endParaRPr lang="tt-RU" sz="2400" i="1">
              <a:solidFill>
                <a:srgbClr val="FF0000"/>
              </a:solidFill>
            </a:endParaRPr>
          </a:p>
          <a:p>
            <a:r>
              <a:rPr lang="tt-RU" sz="2400" i="1">
                <a:solidFill>
                  <a:srgbClr val="FF0000"/>
                </a:solidFill>
              </a:rPr>
              <a:t>«</a:t>
            </a:r>
            <a:r>
              <a:rPr lang="tt-RU" sz="2400" b="1" i="1">
                <a:solidFill>
                  <a:srgbClr val="FF0000"/>
                </a:solidFill>
              </a:rPr>
              <a:t>Действие</a:t>
            </a:r>
            <a:r>
              <a:rPr lang="tt-RU" sz="2400" i="1">
                <a:solidFill>
                  <a:srgbClr val="FF0000"/>
                </a:solidFill>
              </a:rPr>
              <a:t> » – это</a:t>
            </a:r>
            <a:r>
              <a:rPr lang="ru-RU" sz="2400" i="1">
                <a:solidFill>
                  <a:srgbClr val="FF0000"/>
                </a:solidFill>
              </a:rPr>
              <a:t> это единичный акт преобразования действительности</a:t>
            </a:r>
            <a:endParaRPr lang="ru-RU" sz="2400">
              <a:solidFill>
                <a:srgbClr val="FF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Заголовок 1"/>
          <p:cNvSpPr>
            <a:spLocks noGrp="1"/>
          </p:cNvSpPr>
          <p:nvPr>
            <p:ph type="title"/>
          </p:nvPr>
        </p:nvSpPr>
        <p:spPr/>
        <p:txBody>
          <a:bodyPr/>
          <a:lstStyle/>
          <a:p>
            <a:pPr eaLnBrk="1" hangingPunct="1"/>
            <a:endParaRPr lang="ru-RU" smtClean="0"/>
          </a:p>
        </p:txBody>
      </p:sp>
      <p:sp>
        <p:nvSpPr>
          <p:cNvPr id="45058" name="Содержимое 2"/>
          <p:cNvSpPr>
            <a:spLocks noGrp="1"/>
          </p:cNvSpPr>
          <p:nvPr>
            <p:ph idx="1"/>
          </p:nvPr>
        </p:nvSpPr>
        <p:spPr/>
        <p:txBody>
          <a:bodyPr/>
          <a:lstStyle/>
          <a:p>
            <a:pPr eaLnBrk="1" hangingPunct="1"/>
            <a:r>
              <a:rPr lang="tt-RU" b="1" i="1" smtClean="0"/>
              <a:t>«Үзконтроль»</a:t>
            </a:r>
            <a:r>
              <a:rPr lang="tt-RU" i="1" smtClean="0"/>
              <a:t> –   агымдагы һәм соңгы нәтиҗәләрне эшчәнлекнең агымдагы һәм соңгы  максатлары белән чагыштыру процессы </a:t>
            </a:r>
            <a:endParaRPr lang="ru-RU" smtClean="0"/>
          </a:p>
          <a:p>
            <a:pPr eaLnBrk="1" hangingPunct="1"/>
            <a:r>
              <a:rPr lang="tt-RU" i="1" smtClean="0">
                <a:solidFill>
                  <a:srgbClr val="FF0000"/>
                </a:solidFill>
              </a:rPr>
              <a:t>«</a:t>
            </a:r>
            <a:r>
              <a:rPr lang="tt-RU" b="1" i="1" smtClean="0">
                <a:solidFill>
                  <a:srgbClr val="FF0000"/>
                </a:solidFill>
              </a:rPr>
              <a:t>С</a:t>
            </a:r>
            <a:r>
              <a:rPr lang="ru-RU" b="1" i="1" smtClean="0">
                <a:solidFill>
                  <a:srgbClr val="FF0000"/>
                </a:solidFill>
              </a:rPr>
              <a:t>амоконтроль</a:t>
            </a:r>
            <a:r>
              <a:rPr lang="ru-RU" smtClean="0">
                <a:solidFill>
                  <a:srgbClr val="FF0000"/>
                </a:solidFill>
              </a:rPr>
              <a:t> </a:t>
            </a:r>
            <a:r>
              <a:rPr lang="tt-RU" i="1" smtClean="0">
                <a:solidFill>
                  <a:srgbClr val="FF0000"/>
                </a:solidFill>
              </a:rPr>
              <a:t>» </a:t>
            </a:r>
            <a:r>
              <a:rPr lang="ru-RU" i="1" smtClean="0">
                <a:solidFill>
                  <a:srgbClr val="FF0000"/>
                </a:solidFill>
              </a:rPr>
              <a:t>- это процесс соотнесения промежуточных или конечного результатов с промежуточными или конечной целями деятельности</a:t>
            </a:r>
            <a:endParaRPr lang="ru-RU" smtClean="0">
              <a:solidFill>
                <a:srgbClr val="FF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Заголовок 1"/>
          <p:cNvSpPr>
            <a:spLocks noGrp="1"/>
          </p:cNvSpPr>
          <p:nvPr>
            <p:ph type="title"/>
          </p:nvPr>
        </p:nvSpPr>
        <p:spPr/>
        <p:txBody>
          <a:bodyPr/>
          <a:lstStyle/>
          <a:p>
            <a:pPr eaLnBrk="1" hangingPunct="1"/>
            <a:r>
              <a:rPr lang="tt-RU" b="1" i="1" smtClean="0"/>
              <a:t>Үзбәя</a:t>
            </a:r>
            <a:endParaRPr lang="ru-RU" smtClean="0"/>
          </a:p>
        </p:txBody>
      </p:sp>
      <p:sp>
        <p:nvSpPr>
          <p:cNvPr id="46082" name="Содержимое 2"/>
          <p:cNvSpPr>
            <a:spLocks noGrp="1"/>
          </p:cNvSpPr>
          <p:nvPr>
            <p:ph idx="1"/>
          </p:nvPr>
        </p:nvSpPr>
        <p:spPr/>
        <p:txBody>
          <a:bodyPr/>
          <a:lstStyle/>
          <a:p>
            <a:pPr eaLnBrk="1" hangingPunct="1"/>
            <a:r>
              <a:rPr lang="tt-RU" b="1" i="1" smtClean="0"/>
              <a:t>«Үзбәя» –</a:t>
            </a:r>
            <a:r>
              <a:rPr lang="tt-RU" i="1" smtClean="0"/>
              <a:t>эшчәнлекнең нәтиҗәсен  максат белән чагыштыру һәм аның ни дәрәҗәдә куелган максатка туры килүен ачыклау</a:t>
            </a:r>
          </a:p>
          <a:p>
            <a:pPr eaLnBrk="1" hangingPunct="1"/>
            <a:r>
              <a:rPr lang="tt-RU" sz="2400" i="1" smtClean="0">
                <a:solidFill>
                  <a:srgbClr val="FF0000"/>
                </a:solidFill>
              </a:rPr>
              <a:t>«</a:t>
            </a:r>
            <a:r>
              <a:rPr lang="tt-RU" sz="2400" b="1" i="1" smtClean="0">
                <a:solidFill>
                  <a:srgbClr val="FF0000"/>
                </a:solidFill>
              </a:rPr>
              <a:t>С</a:t>
            </a:r>
            <a:r>
              <a:rPr lang="ru-RU" sz="2400" b="1" i="1" smtClean="0">
                <a:solidFill>
                  <a:srgbClr val="FF0000"/>
                </a:solidFill>
              </a:rPr>
              <a:t>амооценк</a:t>
            </a:r>
            <a:r>
              <a:rPr lang="tt-RU" sz="2400" b="1" i="1" smtClean="0">
                <a:solidFill>
                  <a:srgbClr val="FF0000"/>
                </a:solidFill>
              </a:rPr>
              <a:t>а</a:t>
            </a:r>
            <a:r>
              <a:rPr lang="tt-RU" sz="2400" i="1" smtClean="0">
                <a:solidFill>
                  <a:srgbClr val="FF0000"/>
                </a:solidFill>
              </a:rPr>
              <a:t>»</a:t>
            </a:r>
            <a:r>
              <a:rPr lang="ru-RU" sz="2400" i="1" smtClean="0">
                <a:solidFill>
                  <a:srgbClr val="FF0000"/>
                </a:solidFill>
              </a:rPr>
              <a:t>- это процесс  сопоставлени</a:t>
            </a:r>
            <a:r>
              <a:rPr lang="tt-RU" sz="2400" i="1" smtClean="0">
                <a:solidFill>
                  <a:srgbClr val="FF0000"/>
                </a:solidFill>
              </a:rPr>
              <a:t>я</a:t>
            </a:r>
            <a:r>
              <a:rPr lang="ru-RU" sz="2400" i="1" smtClean="0">
                <a:solidFill>
                  <a:srgbClr val="FF0000"/>
                </a:solidFill>
              </a:rPr>
              <a:t> результата деятельно­сти с ее целью, можно установить, на сколько результат соответству­ет цели. </a:t>
            </a:r>
            <a:r>
              <a:rPr lang="tt-RU" sz="2400" i="1" smtClean="0">
                <a:solidFill>
                  <a:srgbClr val="FF0000"/>
                </a:solidFill>
              </a:rPr>
              <a:t> и </a:t>
            </a:r>
            <a:r>
              <a:rPr lang="ru-RU" sz="2400" i="1" smtClean="0">
                <a:solidFill>
                  <a:srgbClr val="FF0000"/>
                </a:solidFill>
              </a:rPr>
              <a:t>осущест­вл</a:t>
            </a:r>
            <a:r>
              <a:rPr lang="tt-RU" sz="2400" i="1" smtClean="0">
                <a:solidFill>
                  <a:srgbClr val="FF0000"/>
                </a:solidFill>
              </a:rPr>
              <a:t>яется</a:t>
            </a:r>
            <a:r>
              <a:rPr lang="ru-RU" sz="2400" i="1" smtClean="0">
                <a:solidFill>
                  <a:srgbClr val="FF0000"/>
                </a:solidFill>
              </a:rPr>
              <a:t> по полноте со­става и качеству реализованных действий</a:t>
            </a:r>
            <a:endParaRPr lang="ru-RU" sz="2400" smtClean="0">
              <a:solidFill>
                <a:srgbClr val="FF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Заголовок 1"/>
          <p:cNvSpPr>
            <a:spLocks noGrp="1"/>
          </p:cNvSpPr>
          <p:nvPr>
            <p:ph type="title"/>
          </p:nvPr>
        </p:nvSpPr>
        <p:spPr/>
        <p:txBody>
          <a:bodyPr/>
          <a:lstStyle/>
          <a:p>
            <a:pPr eaLnBrk="1" hangingPunct="1"/>
            <a:endParaRPr lang="ru-RU" smtClean="0"/>
          </a:p>
        </p:txBody>
      </p:sp>
      <p:sp>
        <p:nvSpPr>
          <p:cNvPr id="47106" name="Содержимое 2"/>
          <p:cNvSpPr>
            <a:spLocks noGrp="1"/>
          </p:cNvSpPr>
          <p:nvPr>
            <p:ph idx="1"/>
          </p:nvPr>
        </p:nvSpPr>
        <p:spPr/>
        <p:txBody>
          <a:bodyPr/>
          <a:lstStyle/>
          <a:p>
            <a:pPr eaLnBrk="1" hangingPunct="1">
              <a:buFontTx/>
              <a:buNone/>
            </a:pPr>
            <a:r>
              <a:rPr lang="ru-RU" smtClean="0"/>
              <a:t>Игътибарыгыз өчен рәхмәт!!! </a:t>
            </a:r>
          </a:p>
          <a:p>
            <a:pPr eaLnBrk="1" hangingPunct="1">
              <a:buFontTx/>
              <a:buNone/>
            </a:pPr>
            <a:r>
              <a:rPr lang="ru-RU" smtClean="0"/>
              <a:t>Уңышлар теләп, ихтирам белән</a:t>
            </a:r>
          </a:p>
          <a:p>
            <a:pPr eaLnBrk="1" hangingPunct="1">
              <a:buFontTx/>
              <a:buNone/>
            </a:pPr>
            <a:r>
              <a:rPr lang="ru-RU" smtClean="0"/>
              <a:t>             Мингаян Гаязовна Мозаффарова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Заголовок 1"/>
          <p:cNvSpPr>
            <a:spLocks noGrp="1"/>
          </p:cNvSpPr>
          <p:nvPr>
            <p:ph type="title"/>
          </p:nvPr>
        </p:nvSpPr>
        <p:spPr/>
        <p:txBody>
          <a:bodyPr/>
          <a:lstStyle/>
          <a:p>
            <a:pPr eaLnBrk="1" hangingPunct="1"/>
            <a:r>
              <a:rPr lang="tt-RU" sz="3600" smtClean="0"/>
              <a:t>Эш программасыкем эшләргә тиеш?</a:t>
            </a:r>
            <a:endParaRPr lang="ru-RU" sz="3600" smtClean="0"/>
          </a:p>
        </p:txBody>
      </p:sp>
      <p:sp>
        <p:nvSpPr>
          <p:cNvPr id="16386" name="Содержимое 2"/>
          <p:cNvSpPr>
            <a:spLocks noGrp="1"/>
          </p:cNvSpPr>
          <p:nvPr>
            <p:ph idx="1"/>
          </p:nvPr>
        </p:nvSpPr>
        <p:spPr/>
        <p:txBody>
          <a:bodyPr/>
          <a:lstStyle/>
          <a:p>
            <a:pPr eaLnBrk="1" hangingPunct="1"/>
            <a:r>
              <a:rPr lang="tt-RU" sz="2400" smtClean="0"/>
              <a:t>Эш программасының төп суб</a:t>
            </a:r>
            <a:r>
              <a:rPr lang="ru-RU" sz="2400" smtClean="0"/>
              <a:t>ъекты – укытучы-предметник. </a:t>
            </a:r>
            <a:r>
              <a:rPr lang="tt-RU" sz="2400" smtClean="0"/>
              <a:t>РФ Хезмәт һәм со</a:t>
            </a:r>
            <a:r>
              <a:rPr lang="ru-RU" sz="2400" smtClean="0"/>
              <a:t>циаль яклау министрлыгының «Педагог» профессиональ стандартны раслау хакындагы 2013нче ел18 октябренд</a:t>
            </a:r>
            <a:r>
              <a:rPr lang="tt-RU" sz="2400" smtClean="0"/>
              <a:t>ә расланган </a:t>
            </a:r>
            <a:r>
              <a:rPr lang="ru-RU" sz="2400" smtClean="0"/>
              <a:t>544 боерыгында расланганча, эш программасы төзү һәм гамәл кую   – профессиональ  бурыч, вазифа. </a:t>
            </a:r>
          </a:p>
          <a:p>
            <a:pPr eaLnBrk="1" hangingPunct="1">
              <a:buFontTx/>
              <a:buNone/>
            </a:pPr>
            <a:r>
              <a:rPr lang="ru-RU" sz="2400" b="1" smtClean="0"/>
              <a:t>Гамәлгә керде: </a:t>
            </a:r>
            <a:r>
              <a:rPr lang="ru-RU" sz="2400" smtClean="0"/>
              <a:t>1.01.2015</a:t>
            </a:r>
          </a:p>
          <a:p>
            <a:pPr eaLnBrk="1" hangingPunct="1"/>
            <a:r>
              <a:rPr lang="ru-RU" smtClean="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Заголовок 1"/>
          <p:cNvSpPr>
            <a:spLocks noGrp="1"/>
          </p:cNvSpPr>
          <p:nvPr>
            <p:ph type="title"/>
          </p:nvPr>
        </p:nvSpPr>
        <p:spPr/>
        <p:txBody>
          <a:bodyPr/>
          <a:lstStyle/>
          <a:p>
            <a:pPr eaLnBrk="1" hangingPunct="1"/>
            <a:r>
              <a:rPr lang="tt-RU" sz="2400" smtClean="0"/>
              <a:t> Эш программасын эшләү тәртибе.</a:t>
            </a:r>
            <a:endParaRPr lang="ru-RU" sz="2400" smtClean="0"/>
          </a:p>
        </p:txBody>
      </p:sp>
      <p:sp>
        <p:nvSpPr>
          <p:cNvPr id="17410" name="Содержимое 2"/>
          <p:cNvSpPr>
            <a:spLocks noGrp="1"/>
          </p:cNvSpPr>
          <p:nvPr>
            <p:ph idx="1"/>
          </p:nvPr>
        </p:nvSpPr>
        <p:spPr/>
        <p:txBody>
          <a:bodyPr/>
          <a:lstStyle/>
          <a:p>
            <a:pPr eaLnBrk="1" hangingPunct="1"/>
            <a:r>
              <a:rPr lang="ru-RU" sz="1600" smtClean="0"/>
              <a:t>Эш программасы – укыту процессы эчт</a:t>
            </a:r>
            <a:r>
              <a:rPr lang="tt-RU" sz="1600" smtClean="0"/>
              <a:t>ә</a:t>
            </a:r>
            <a:r>
              <a:rPr lang="ru-RU" sz="1600" smtClean="0"/>
              <a:t>леге максималь конкрет, димәк җентекләп тасвирланган, локаль норматив-идарә  документы. Ул  бер белем бирү оешмасы кысасында гамәлгә куела. «РФ м</a:t>
            </a:r>
            <a:r>
              <a:rPr lang="tt-RU" sz="1600" smtClean="0"/>
              <a:t>әгарифе турында</a:t>
            </a:r>
            <a:r>
              <a:rPr lang="ru-RU" sz="1600" smtClean="0"/>
              <a:t>»</a:t>
            </a:r>
            <a:r>
              <a:rPr lang="tt-RU" sz="1600" smtClean="0"/>
              <a:t>гы федераль законның 2нче кисәге, 30нчы  маддәсе,</a:t>
            </a:r>
            <a:r>
              <a:rPr lang="ru-RU" sz="1600" smtClean="0"/>
              <a:t>, һәм белем бирү оешмасы Уставында каралганча,    эш программасы </a:t>
            </a:r>
            <a:r>
              <a:rPr lang="tt-RU" sz="1600" b="1" smtClean="0"/>
              <a:t> «</a:t>
            </a:r>
            <a:r>
              <a:rPr lang="ru-RU" sz="1600" smtClean="0"/>
              <a:t>Положение о рабочей программе педагогического работника муниципального бюджетного образовательного учреждения «Средняя общеобразовательная школа № _________» _________________муниципального района Республики Татарстан»</a:t>
            </a:r>
            <a:r>
              <a:rPr lang="tt-RU" sz="1600" smtClean="0"/>
              <a:t> дип аталган  локаль акт нигезендә эшләнә һәм  гамәлгә куела. Шул рәвешле белем бирүдә федерал</a:t>
            </a:r>
            <a:r>
              <a:rPr lang="ru-RU" sz="1600" smtClean="0"/>
              <a:t>ь</a:t>
            </a:r>
            <a:r>
              <a:rPr lang="tt-RU" sz="1600" smtClean="0"/>
              <a:t> дәүләт стандартын гамәлгә куюның мәктәп күләм форматы билгеләнә.</a:t>
            </a:r>
          </a:p>
          <a:p>
            <a:pPr eaLnBrk="1" hangingPunct="1"/>
            <a:endParaRPr lang="tt-RU" sz="1600" smtClean="0"/>
          </a:p>
          <a:p>
            <a:pPr eaLnBrk="1" hangingPunct="1"/>
            <a:r>
              <a:rPr lang="ru-RU" sz="1600" smtClean="0"/>
              <a:t> Һәр уку елы алдыннан эш программалары  Уставта ассызыкланган коллегиаль орган  (гадәттә, педагогик киңәшмә)  аша  килешү процедурасы уза.  Һәм 31 нче августтан да калмый белем бирү оешмасы директоры боерыгы белән раслана, гамәлгә куела </a:t>
            </a:r>
          </a:p>
          <a:p>
            <a:pPr eaLnBrk="1" hangingPunct="1"/>
            <a:r>
              <a:rPr lang="tt-RU" sz="1600" smtClean="0"/>
              <a:t> </a:t>
            </a:r>
          </a:p>
        </p:txBody>
      </p:sp>
      <p:sp>
        <p:nvSpPr>
          <p:cNvPr id="17411" name="Rectangle 1"/>
          <p:cNvSpPr>
            <a:spLocks noChangeArrowheads="1"/>
          </p:cNvSpPr>
          <p:nvPr/>
        </p:nvSpPr>
        <p:spPr bwMode="auto">
          <a:xfrm>
            <a:off x="0" y="0"/>
            <a:ext cx="639763" cy="369888"/>
          </a:xfrm>
          <a:prstGeom prst="rect">
            <a:avLst/>
          </a:prstGeom>
          <a:noFill/>
          <a:ln w="9525">
            <a:noFill/>
            <a:miter lim="800000"/>
            <a:headEnd/>
            <a:tailEnd/>
          </a:ln>
        </p:spPr>
        <p:txBody>
          <a:bodyPr wrap="none" anchor="ctr">
            <a:spAutoFit/>
          </a:bodyPr>
          <a:lstStyle/>
          <a:p>
            <a:pPr indent="450850" algn="just"/>
            <a:endParaRPr lang="ru-RU"/>
          </a:p>
        </p:txBody>
      </p:sp>
      <p:sp>
        <p:nvSpPr>
          <p:cNvPr id="17412" name="Rectangle 2"/>
          <p:cNvSpPr>
            <a:spLocks noChangeArrowheads="1"/>
          </p:cNvSpPr>
          <p:nvPr/>
        </p:nvSpPr>
        <p:spPr bwMode="auto">
          <a:xfrm>
            <a:off x="0" y="0"/>
            <a:ext cx="639763" cy="369888"/>
          </a:xfrm>
          <a:prstGeom prst="rect">
            <a:avLst/>
          </a:prstGeom>
          <a:noFill/>
          <a:ln w="9525">
            <a:noFill/>
            <a:miter lim="800000"/>
            <a:headEnd/>
            <a:tailEnd/>
          </a:ln>
        </p:spPr>
        <p:txBody>
          <a:bodyPr wrap="none" anchor="ctr">
            <a:spAutoFit/>
          </a:bodyPr>
          <a:lstStyle/>
          <a:p>
            <a:pPr indent="450850" algn="just"/>
            <a:endParaRPr lang="ru-RU"/>
          </a:p>
        </p:txBody>
      </p:sp>
      <p:sp>
        <p:nvSpPr>
          <p:cNvPr id="17413" name="Rectangle 3"/>
          <p:cNvSpPr>
            <a:spLocks noChangeArrowheads="1"/>
          </p:cNvSpPr>
          <p:nvPr/>
        </p:nvSpPr>
        <p:spPr bwMode="auto">
          <a:xfrm>
            <a:off x="8504238" y="0"/>
            <a:ext cx="639762" cy="369888"/>
          </a:xfrm>
          <a:prstGeom prst="rect">
            <a:avLst/>
          </a:prstGeom>
          <a:noFill/>
          <a:ln w="9525">
            <a:noFill/>
            <a:miter lim="800000"/>
            <a:headEnd/>
            <a:tailEnd/>
          </a:ln>
        </p:spPr>
        <p:txBody>
          <a:bodyPr wrap="none" anchor="ctr">
            <a:spAutoFit/>
          </a:bodyPr>
          <a:lstStyle/>
          <a:p>
            <a:pPr indent="450850" algn="just"/>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p:txBody>
          <a:bodyPr/>
          <a:lstStyle/>
          <a:p>
            <a:r>
              <a:rPr lang="tt-RU" b="1" smtClean="0"/>
              <a:t>Максаты</a:t>
            </a:r>
            <a:endParaRPr lang="ru-RU" b="1" smtClean="0"/>
          </a:p>
        </p:txBody>
      </p:sp>
      <p:sp>
        <p:nvSpPr>
          <p:cNvPr id="18434" name="Rectangle 3"/>
          <p:cNvSpPr>
            <a:spLocks noGrp="1" noChangeArrowheads="1"/>
          </p:cNvSpPr>
          <p:nvPr>
            <p:ph type="body" idx="1"/>
          </p:nvPr>
        </p:nvSpPr>
        <p:spPr/>
        <p:txBody>
          <a:bodyPr/>
          <a:lstStyle/>
          <a:p>
            <a:pPr>
              <a:buFontTx/>
              <a:buNone/>
            </a:pPr>
            <a:r>
              <a:rPr lang="tt-RU" dirty="0" smtClean="0"/>
              <a:t> </a:t>
            </a:r>
            <a:r>
              <a:rPr lang="ru-RU" sz="2000" dirty="0" err="1" smtClean="0"/>
              <a:t>Нигезе</a:t>
            </a:r>
            <a:r>
              <a:rPr lang="ru-RU" sz="2000" dirty="0" smtClean="0"/>
              <a:t>: Предмет </a:t>
            </a:r>
            <a:r>
              <a:rPr lang="ru-RU" sz="2000" dirty="0" err="1" smtClean="0"/>
              <a:t>буенча</a:t>
            </a:r>
            <a:r>
              <a:rPr lang="ru-RU" sz="2000" dirty="0" smtClean="0"/>
              <a:t> </a:t>
            </a:r>
            <a:r>
              <a:rPr lang="ru-RU" sz="2000" dirty="0" err="1" smtClean="0"/>
              <a:t>үрнәк </a:t>
            </a:r>
            <a:r>
              <a:rPr lang="ru-RU" sz="2000" dirty="0" smtClean="0"/>
              <a:t>программа.  </a:t>
            </a:r>
          </a:p>
          <a:p>
            <a:pPr eaLnBrk="1" hangingPunct="1">
              <a:buFontTx/>
              <a:buNone/>
            </a:pPr>
            <a:r>
              <a:rPr lang="ru-RU" sz="2000" dirty="0" smtClean="0"/>
              <a:t>   </a:t>
            </a:r>
            <a:r>
              <a:rPr lang="ru-RU" sz="2000" dirty="0" err="1" smtClean="0"/>
              <a:t>Максаты</a:t>
            </a:r>
            <a:r>
              <a:rPr lang="ru-RU" sz="2000" dirty="0" smtClean="0"/>
              <a:t>:</a:t>
            </a:r>
          </a:p>
          <a:p>
            <a:pPr eaLnBrk="1" hangingPunct="1">
              <a:buFontTx/>
              <a:buNone/>
            </a:pPr>
            <a:r>
              <a:rPr lang="ru-RU" sz="2000" dirty="0" err="1" smtClean="0"/>
              <a:t>уку</a:t>
            </a:r>
            <a:r>
              <a:rPr lang="ru-RU" sz="2000" dirty="0" smtClean="0"/>
              <a:t> </a:t>
            </a:r>
            <a:r>
              <a:rPr lang="ru-RU" sz="2000" dirty="0" err="1" smtClean="0"/>
              <a:t>планында</a:t>
            </a:r>
            <a:r>
              <a:rPr lang="ru-RU" sz="2000" dirty="0" smtClean="0"/>
              <a:t> </a:t>
            </a:r>
            <a:r>
              <a:rPr lang="ru-RU" sz="2000" dirty="0" err="1" smtClean="0"/>
              <a:t>расланган</a:t>
            </a:r>
            <a:r>
              <a:rPr lang="ru-RU" sz="2000" dirty="0" smtClean="0"/>
              <a:t> </a:t>
            </a:r>
            <a:r>
              <a:rPr lang="ru-RU" sz="2000" dirty="0" err="1" smtClean="0"/>
              <a:t>сәгать</a:t>
            </a:r>
            <a:r>
              <a:rPr lang="tt-RU" sz="2000" dirty="0" smtClean="0"/>
              <a:t>ләр һәм дәрестән тыш эшчәнлек программасы кысаларында </a:t>
            </a:r>
            <a:r>
              <a:rPr lang="ru-RU" sz="2000" dirty="0" err="1" smtClean="0"/>
              <a:t>үрнәк </a:t>
            </a:r>
            <a:r>
              <a:rPr lang="ru-RU" sz="2000" dirty="0" smtClean="0"/>
              <a:t>программа </a:t>
            </a:r>
            <a:r>
              <a:rPr lang="ru-RU" sz="2000" dirty="0" err="1" smtClean="0"/>
              <a:t>эчтәлеген  тәэмин итү</a:t>
            </a:r>
            <a:r>
              <a:rPr lang="ru-RU" sz="2000" dirty="0" smtClean="0"/>
              <a:t> </a:t>
            </a:r>
          </a:p>
          <a:p>
            <a:pPr eaLnBrk="1" hangingPunct="1">
              <a:buFontTx/>
              <a:buNone/>
            </a:pPr>
            <a:r>
              <a:rPr lang="tt-RU" sz="1600" dirty="0" smtClean="0"/>
              <a:t>    </a:t>
            </a:r>
          </a:p>
          <a:p>
            <a:pPr eaLnBrk="1" hangingPunct="1">
              <a:buFontTx/>
              <a:buNone/>
            </a:pPr>
            <a:r>
              <a:rPr lang="tt-RU" sz="1600" dirty="0" smtClean="0"/>
              <a:t>белем бирү оешмасында кабул ителгән төп белем бирү программасы (основная образовательная программа) эчтәлеген белем бирү баскычында (1-4 яки 5-9 сыйныфларда)  уку планында һәм дәрестән тыш эшчәнлек планында каралган сәгатьләр кысасында гамәлгә куелуын уку предметы материалында планлаштыру. </a:t>
            </a:r>
            <a:endParaRPr lang="ru-RU" sz="16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r>
              <a:rPr lang="tt-RU" b="1" smtClean="0"/>
              <a:t>Бурычлары</a:t>
            </a:r>
            <a:endParaRPr lang="ru-RU" b="1" smtClean="0"/>
          </a:p>
        </p:txBody>
      </p:sp>
      <p:sp>
        <p:nvSpPr>
          <p:cNvPr id="19458" name="Rectangle 3"/>
          <p:cNvSpPr>
            <a:spLocks noGrp="1" noChangeArrowheads="1"/>
          </p:cNvSpPr>
          <p:nvPr>
            <p:ph type="body" idx="1"/>
          </p:nvPr>
        </p:nvSpPr>
        <p:spPr/>
        <p:txBody>
          <a:bodyPr/>
          <a:lstStyle/>
          <a:p>
            <a:pPr>
              <a:buFontTx/>
              <a:buNone/>
            </a:pPr>
            <a:endParaRPr lang="tt-RU" smtClean="0"/>
          </a:p>
          <a:p>
            <a:r>
              <a:rPr lang="tt-RU" smtClean="0"/>
              <a:t> </a:t>
            </a:r>
            <a:r>
              <a:rPr lang="tt-RU" sz="2000" smtClean="0"/>
              <a:t>укучылар контенгенты үзенчәлеге, белем бирү оешмасы үзенчәлеге (миссиясе) яссылыгында уку предметын үзләштерүне планлаштыру;</a:t>
            </a:r>
          </a:p>
          <a:p>
            <a:r>
              <a:rPr lang="tt-RU" sz="2000" smtClean="0"/>
              <a:t>	дәвамчанлык принцибын (  уку еллары, баскычлар арасында) тәэмин итү</a:t>
            </a:r>
          </a:p>
          <a:p>
            <a:r>
              <a:rPr lang="ru-RU" sz="2000" smtClean="0"/>
              <a:t>педагогик эшчәнлек үзенчәлеген рәсмиләштерү.	</a:t>
            </a:r>
          </a:p>
          <a:p>
            <a:endParaRPr lang="ru-RU"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r>
              <a:rPr lang="tt-RU" sz="4000" b="1" smtClean="0"/>
              <a:t>Ф</a:t>
            </a:r>
            <a:r>
              <a:rPr lang="ru-RU" sz="4000" b="1" smtClean="0"/>
              <a:t>ункцияләре</a:t>
            </a:r>
            <a:r>
              <a:rPr lang="ru-RU" sz="4000" smtClean="0"/>
              <a:t/>
            </a:r>
            <a:br>
              <a:rPr lang="ru-RU" sz="4000" smtClean="0"/>
            </a:br>
            <a:endParaRPr lang="ru-RU" sz="4000" smtClean="0"/>
          </a:p>
        </p:txBody>
      </p:sp>
      <p:sp>
        <p:nvSpPr>
          <p:cNvPr id="20482" name="Rectangle 3"/>
          <p:cNvSpPr>
            <a:spLocks noGrp="1" noChangeArrowheads="1"/>
          </p:cNvSpPr>
          <p:nvPr>
            <p:ph type="body" idx="1"/>
          </p:nvPr>
        </p:nvSpPr>
        <p:spPr>
          <a:xfrm>
            <a:off x="457200" y="1052513"/>
            <a:ext cx="8229600" cy="5073650"/>
          </a:xfrm>
        </p:spPr>
        <p:txBody>
          <a:bodyPr/>
          <a:lstStyle/>
          <a:p>
            <a:pPr>
              <a:lnSpc>
                <a:spcPct val="80000"/>
              </a:lnSpc>
            </a:pPr>
            <a:r>
              <a:rPr lang="ru-RU" sz="2000" smtClean="0"/>
              <a:t>•	</a:t>
            </a:r>
            <a:r>
              <a:rPr lang="ru-RU" sz="1800" b="1" smtClean="0"/>
              <a:t>норматив</a:t>
            </a:r>
            <a:r>
              <a:rPr lang="ru-RU" sz="1800" smtClean="0"/>
              <a:t> ( укыту программасы эчтәлегенең тулы күләмдә үзләштерелүен тәэмин итү);</a:t>
            </a:r>
          </a:p>
          <a:p>
            <a:pPr eaLnBrk="1" hangingPunct="1">
              <a:lnSpc>
                <a:spcPct val="80000"/>
              </a:lnSpc>
            </a:pPr>
            <a:r>
              <a:rPr lang="ru-RU" sz="1800" b="1" smtClean="0"/>
              <a:t>максат билгеләнү   </a:t>
            </a:r>
            <a:r>
              <a:rPr lang="ru-RU" sz="1800" smtClean="0"/>
              <a:t>( предмет аша үзләштерелергә тиешле кыймәттләрне һәм </a:t>
            </a:r>
            <a:r>
              <a:rPr lang="tt-RU" sz="1200" smtClean="0"/>
              <a:t> </a:t>
            </a:r>
            <a:r>
              <a:rPr lang="tt-RU" sz="1800" smtClean="0"/>
              <a:t>уку предметы кертелүнең асыл максатын билгели);</a:t>
            </a:r>
            <a:endParaRPr lang="ru-RU" sz="1800" smtClean="0"/>
          </a:p>
          <a:p>
            <a:pPr eaLnBrk="1" hangingPunct="1">
              <a:lnSpc>
                <a:spcPct val="80000"/>
              </a:lnSpc>
            </a:pPr>
            <a:endParaRPr lang="ru-RU" sz="1800" smtClean="0"/>
          </a:p>
          <a:p>
            <a:pPr eaLnBrk="1" hangingPunct="1">
              <a:lnSpc>
                <a:spcPct val="80000"/>
              </a:lnSpc>
            </a:pPr>
            <a:r>
              <a:rPr lang="ru-RU" sz="1800" b="1" smtClean="0"/>
              <a:t>эчтәлек бөтенлеге тәэмин ителү </a:t>
            </a:r>
            <a:r>
              <a:rPr lang="ru-RU" sz="1800" smtClean="0"/>
              <a:t>( укучылар тарафыннан үзләштерелергә тиешле уку предметы төзелеше элементлары составын (</a:t>
            </a:r>
            <a:r>
              <a:rPr lang="ru-RU" sz="1800" i="1" smtClean="0"/>
              <a:t>үзләштерелергә тиешле теоретик белем күләме</a:t>
            </a:r>
            <a:r>
              <a:rPr lang="ru-RU" sz="1800" smtClean="0"/>
              <a:t> ) ассызыклый);</a:t>
            </a:r>
          </a:p>
          <a:p>
            <a:pPr eaLnBrk="1" hangingPunct="1">
              <a:lnSpc>
                <a:spcPct val="80000"/>
              </a:lnSpc>
            </a:pPr>
            <a:r>
              <a:rPr lang="ru-RU" sz="1800" b="1" smtClean="0"/>
              <a:t>дәвамчанлык принцибын т</a:t>
            </a:r>
            <a:r>
              <a:rPr lang="tt-RU" sz="1800" b="1" smtClean="0"/>
              <a:t>әэмин итү</a:t>
            </a:r>
            <a:r>
              <a:rPr lang="ru-RU" sz="1800" b="1" smtClean="0"/>
              <a:t>;</a:t>
            </a:r>
          </a:p>
          <a:p>
            <a:pPr eaLnBrk="1" hangingPunct="1">
              <a:lnSpc>
                <a:spcPct val="80000"/>
              </a:lnSpc>
            </a:pPr>
            <a:r>
              <a:rPr lang="ru-RU" sz="1800" b="1" smtClean="0"/>
              <a:t>региональ эчтәлекне тәэмин итү </a:t>
            </a:r>
            <a:r>
              <a:rPr lang="ru-RU" sz="1800" smtClean="0"/>
              <a:t>үзенчәлеген ассызыклау ;  </a:t>
            </a:r>
          </a:p>
          <a:p>
            <a:pPr eaLnBrk="1" hangingPunct="1">
              <a:lnSpc>
                <a:spcPct val="80000"/>
              </a:lnSpc>
            </a:pPr>
            <a:r>
              <a:rPr lang="ru-RU" sz="1800" b="1" smtClean="0"/>
              <a:t> процессуаль </a:t>
            </a:r>
            <a:r>
              <a:rPr lang="ru-RU" sz="1800" smtClean="0"/>
              <a:t>( эчтәлекне үзләштерүнең логик эзлеклелеген , планлаштырылган нәтиҗәлелекне тәэмин итүгә юнәлдерелгән системалы танып-белү эшчәнлеген (системно-деятельностный подход) оештыру механизмын (формасын, методын, чараларын һәм шартларын)   ассызыклау</a:t>
            </a:r>
          </a:p>
          <a:p>
            <a:pPr eaLnBrk="1" hangingPunct="1">
              <a:lnSpc>
                <a:spcPct val="80000"/>
              </a:lnSpc>
            </a:pPr>
            <a:r>
              <a:rPr lang="ru-RU" sz="1800" b="1" smtClean="0"/>
              <a:t>бәяләү</a:t>
            </a:r>
            <a:r>
              <a:rPr lang="ru-RU" sz="1800" smtClean="0"/>
              <a:t> ( белем бирүдә федераль </a:t>
            </a:r>
            <a:r>
              <a:rPr lang="tt-RU" sz="1800" smtClean="0"/>
              <a:t>стандартлары таләп иткән сыйфатны (предмет һәм метапредмет нәтиҗәлелеген  ) ачыклау йөзеннән  контроль </a:t>
            </a:r>
            <a:r>
              <a:rPr lang="ru-RU" sz="1800" smtClean="0"/>
              <a:t>объекты, б</a:t>
            </a:r>
            <a:r>
              <a:rPr lang="tt-RU" sz="1800" smtClean="0"/>
              <a:t>әяләү</a:t>
            </a:r>
            <a:r>
              <a:rPr lang="ru-RU" sz="1800" smtClean="0"/>
              <a:t> критерийларын ассызыклау –рәсмиләштерү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ru-RU" sz="3600" smtClean="0"/>
              <a:t>Авторны</a:t>
            </a:r>
            <a:r>
              <a:rPr lang="tt-RU" sz="3600" smtClean="0"/>
              <a:t>ң хокуклары</a:t>
            </a:r>
            <a:r>
              <a:rPr lang="tt-RU" smtClean="0"/>
              <a:t> </a:t>
            </a:r>
            <a:endParaRPr lang="ru-RU" smtClean="0"/>
          </a:p>
        </p:txBody>
      </p:sp>
      <p:sp>
        <p:nvSpPr>
          <p:cNvPr id="48131" name="Rectangle 3"/>
          <p:cNvSpPr>
            <a:spLocks noGrp="1" noChangeArrowheads="1"/>
          </p:cNvSpPr>
          <p:nvPr>
            <p:ph type="body" idx="1"/>
          </p:nvPr>
        </p:nvSpPr>
        <p:spPr/>
        <p:txBody>
          <a:bodyPr/>
          <a:lstStyle/>
          <a:p>
            <a:pPr>
              <a:lnSpc>
                <a:spcPct val="80000"/>
              </a:lnSpc>
              <a:spcBef>
                <a:spcPct val="0"/>
              </a:spcBef>
              <a:buFont typeface="Wingdings" pitchFamily="2" charset="2"/>
              <a:buChar char="ü"/>
            </a:pPr>
            <a:r>
              <a:rPr lang="ru-RU" sz="2400" b="1" smtClean="0">
                <a:solidFill>
                  <a:srgbClr val="006600"/>
                </a:solidFill>
              </a:rPr>
              <a:t>расширять перечень изучаемых тем, понятий в пределах учебной нагрузки, раскрывать содержание разделов, тем, обозначенных в ФГОС и примерной программе;</a:t>
            </a:r>
          </a:p>
          <a:p>
            <a:pPr>
              <a:lnSpc>
                <a:spcPct val="80000"/>
              </a:lnSpc>
              <a:spcBef>
                <a:spcPct val="0"/>
              </a:spcBef>
            </a:pPr>
            <a:r>
              <a:rPr lang="ru-RU" sz="2400" b="1" smtClean="0">
                <a:solidFill>
                  <a:srgbClr val="006600"/>
                </a:solidFill>
              </a:rPr>
              <a:t> конкретизировать и детализировать темы;</a:t>
            </a:r>
          </a:p>
          <a:p>
            <a:pPr>
              <a:lnSpc>
                <a:spcPct val="80000"/>
              </a:lnSpc>
              <a:spcBef>
                <a:spcPct val="0"/>
              </a:spcBef>
            </a:pPr>
            <a:r>
              <a:rPr lang="ru-RU" sz="2400" b="1" smtClean="0">
                <a:solidFill>
                  <a:srgbClr val="006600"/>
                </a:solidFill>
              </a:rPr>
              <a:t> распределять учебный материал по годам обучения;</a:t>
            </a:r>
          </a:p>
          <a:p>
            <a:pPr>
              <a:lnSpc>
                <a:spcPct val="80000"/>
              </a:lnSpc>
              <a:spcBef>
                <a:spcPct val="0"/>
              </a:spcBef>
            </a:pPr>
            <a:r>
              <a:rPr lang="ru-RU" sz="2400" b="1" smtClean="0">
                <a:solidFill>
                  <a:srgbClr val="006600"/>
                </a:solidFill>
              </a:rPr>
              <a:t> распределять время, отведённое на изучение курса, между разделами и темами;</a:t>
            </a:r>
          </a:p>
          <a:p>
            <a:pPr>
              <a:lnSpc>
                <a:spcPct val="80000"/>
              </a:lnSpc>
              <a:spcBef>
                <a:spcPct val="0"/>
              </a:spcBef>
            </a:pPr>
            <a:r>
              <a:rPr lang="ru-RU" sz="2400" b="1" smtClean="0">
                <a:solidFill>
                  <a:srgbClr val="006600"/>
                </a:solidFill>
              </a:rPr>
              <a:t>конкретизировать требования к результатам освоения ООП обучающимися;</a:t>
            </a:r>
          </a:p>
          <a:p>
            <a:pPr>
              <a:lnSpc>
                <a:spcPct val="80000"/>
              </a:lnSpc>
              <a:spcBef>
                <a:spcPct val="0"/>
              </a:spcBef>
            </a:pPr>
            <a:r>
              <a:rPr lang="ru-RU" sz="2400" b="1" smtClean="0">
                <a:solidFill>
                  <a:srgbClr val="006600"/>
                </a:solidFill>
              </a:rPr>
              <a:t> включать материал регионального компонента по предмету;</a:t>
            </a:r>
          </a:p>
          <a:p>
            <a:pPr>
              <a:lnSpc>
                <a:spcPct val="80000"/>
              </a:lnSpc>
              <a:spcBef>
                <a:spcPct val="0"/>
              </a:spcBef>
            </a:pPr>
            <a:r>
              <a:rPr lang="ru-RU" sz="2400" b="1" smtClean="0">
                <a:solidFill>
                  <a:srgbClr val="006600"/>
                </a:solidFill>
              </a:rPr>
              <a:t> выбирать, исходя из стоящих предметом  задач,</a:t>
            </a:r>
          </a:p>
          <a:p>
            <a:pPr>
              <a:lnSpc>
                <a:spcPct val="80000"/>
              </a:lnSpc>
              <a:spcBef>
                <a:spcPct val="0"/>
              </a:spcBef>
            </a:pPr>
            <a:r>
              <a:rPr lang="ru-RU" sz="2400" b="1" smtClean="0">
                <a:solidFill>
                  <a:srgbClr val="006600"/>
                </a:solidFill>
              </a:rPr>
              <a:t>методики и технологии обучения</a:t>
            </a:r>
          </a:p>
          <a:p>
            <a:pPr>
              <a:lnSpc>
                <a:spcPct val="80000"/>
              </a:lnSpc>
              <a:spcBef>
                <a:spcPct val="0"/>
              </a:spcBef>
              <a:buFont typeface="Wingdings" pitchFamily="2" charset="2"/>
              <a:buChar char="ü"/>
            </a:pPr>
            <a:endParaRPr lang="ru-RU" sz="2400" b="1" smtClean="0">
              <a:solidFill>
                <a:srgbClr val="006600"/>
              </a:solidFill>
            </a:endParaRPr>
          </a:p>
          <a:p>
            <a:pPr>
              <a:lnSpc>
                <a:spcPct val="80000"/>
              </a:lnSpc>
            </a:pPr>
            <a:endParaRPr lang="ru-RU" sz="2400" smtClean="0"/>
          </a:p>
        </p:txBody>
      </p:sp>
    </p:spTree>
  </p:cSld>
  <p:clrMapOvr>
    <a:masterClrMapping/>
  </p:clrMapOvr>
</p:sld>
</file>

<file path=ppt/theme/theme1.xml><?xml version="1.0" encoding="utf-8"?>
<a:theme xmlns:a="http://schemas.openxmlformats.org/drawingml/2006/main" name="Cvetnye-karandashi">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Cvetnye-karandashi</Template>
  <TotalTime>971</TotalTime>
  <Words>2518</Words>
  <Application>Microsoft Office PowerPoint</Application>
  <PresentationFormat>Экран (4:3)</PresentationFormat>
  <Paragraphs>219</Paragraphs>
  <Slides>37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Cvetnye-karandashi</vt:lpstr>
      <vt:lpstr>Слайд 1</vt:lpstr>
      <vt:lpstr>Слайд 2</vt:lpstr>
      <vt:lpstr>Эш программасы  </vt:lpstr>
      <vt:lpstr>Эш программасыкем эшләргә тиеш?</vt:lpstr>
      <vt:lpstr> Эш программасын эшләү тәртибе.</vt:lpstr>
      <vt:lpstr>Максаты</vt:lpstr>
      <vt:lpstr>Бурычлары</vt:lpstr>
      <vt:lpstr>Функцияләре </vt:lpstr>
      <vt:lpstr>Авторның хокуклары </vt:lpstr>
      <vt:lpstr>Хокукый база</vt:lpstr>
      <vt:lpstr>Үрнәк программадан ни б\н аерыла </vt:lpstr>
      <vt:lpstr>Эш программасының структур берәмлекләре (компонентлары) </vt:lpstr>
      <vt:lpstr>Титул бите </vt:lpstr>
      <vt:lpstr>Аңлатма язуы</vt:lpstr>
      <vt:lpstr>Норматив документларның  рангы</vt:lpstr>
      <vt:lpstr>Россия Федерациясе тарафыннан кул куелган халыкара  килешүләр - Международные документы, подписанные Российской Федерацией: </vt:lpstr>
      <vt:lpstr>Россия Федерациясе законннары - законы Российской Федерации: </vt:lpstr>
      <vt:lpstr>Татарстан Республикасы законнары  - Законы Республики Татарстан: </vt:lpstr>
      <vt:lpstr>Муниципаль берәмлек документлары</vt:lpstr>
      <vt:lpstr>Белем оешмасы локаль актлары </vt:lpstr>
      <vt:lpstr>Уку предметының максаты</vt:lpstr>
      <vt:lpstr>Эш программасын эшләү эзлеклеге буенча тәкъдим</vt:lpstr>
      <vt:lpstr>Мәгърифәтчеләр</vt:lpstr>
      <vt:lpstr>Профессионал үсеш кысаларын билгели торган документлар</vt:lpstr>
      <vt:lpstr>Мәгариф һәм татар мәгърифәтчеләре </vt:lpstr>
      <vt:lpstr>Мәгариф һәм татар мәгърифәтчеләре </vt:lpstr>
      <vt:lpstr>«Эшчәнлек - Деятельность».</vt:lpstr>
      <vt:lpstr>Василий Васильевич Давыдов</vt:lpstr>
      <vt:lpstr>Мирза Исмәгыйль Мәхмүтов</vt:lpstr>
      <vt:lpstr>Эшчәнлекнең төрләре һәм сыйфат күрсәткечләре</vt:lpstr>
      <vt:lpstr>Эшчәнлек </vt:lpstr>
      <vt:lpstr>«Эшчәнлек - Деятельность».</vt:lpstr>
      <vt:lpstr>Уку эшчәнлеге -учебная деятельность</vt:lpstr>
      <vt:lpstr>Слайд 34</vt:lpstr>
      <vt:lpstr>Слайд 35</vt:lpstr>
      <vt:lpstr>Үзбәя</vt:lpstr>
      <vt:lpstr>Слайд 37</vt:lpstr>
    </vt:vector>
  </TitlesOfParts>
  <Company>MultiDVD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ущительма</dc:creator>
  <cp:lastModifiedBy>Admin</cp:lastModifiedBy>
  <cp:revision>114</cp:revision>
  <dcterms:created xsi:type="dcterms:W3CDTF">2014-11-20T12:42:25Z</dcterms:created>
  <dcterms:modified xsi:type="dcterms:W3CDTF">2015-02-18T15:06:46Z</dcterms:modified>
</cp:coreProperties>
</file>